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64" r:id="rId3"/>
    <p:sldId id="265" r:id="rId4"/>
    <p:sldId id="266" r:id="rId5"/>
    <p:sldId id="267" r:id="rId6"/>
    <p:sldId id="268" r:id="rId7"/>
    <p:sldId id="269" r:id="rId8"/>
    <p:sldId id="270" r:id="rId9"/>
    <p:sldId id="263" r:id="rId10"/>
    <p:sldId id="271" r:id="rId11"/>
    <p:sldId id="272" r:id="rId12"/>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792" autoAdjust="0"/>
  </p:normalViewPr>
  <p:slideViewPr>
    <p:cSldViewPr showGuides="1">
      <p:cViewPr varScale="1">
        <p:scale>
          <a:sx n="60" d="100"/>
          <a:sy n="60" d="100"/>
        </p:scale>
        <p:origin x="1686" y="60"/>
      </p:cViewPr>
      <p:guideLst>
        <p:guide orient="horz" pos="2160"/>
        <p:guide pos="2880"/>
      </p:guideLst>
    </p:cSldViewPr>
  </p:slideViewPr>
  <p:notesTextViewPr>
    <p:cViewPr>
      <p:scale>
        <a:sx n="1" d="1"/>
        <a:sy n="1" d="1"/>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233D6A-FE10-45D3-BE51-9FFA07D7C67D}" type="datetimeFigureOut">
              <a:rPr lang="nl-NL" smtClean="0"/>
              <a:pPr/>
              <a:t>9-4-2017</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A3C28C-3605-4BAD-AD94-AC534AD00CFE}" type="slidenum">
              <a:rPr lang="nl-NL" smtClean="0"/>
              <a:pPr/>
              <a:t>‹#›</a:t>
            </a:fld>
            <a:endParaRPr lang="nl-NL"/>
          </a:p>
        </p:txBody>
      </p:sp>
    </p:spTree>
    <p:extLst>
      <p:ext uri="{BB962C8B-B14F-4D97-AF65-F5344CB8AC3E}">
        <p14:creationId xmlns:p14="http://schemas.microsoft.com/office/powerpoint/2010/main" val="2589719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A3C28C-3605-4BAD-AD94-AC534AD00CFE}" type="slidenum">
              <a:rPr lang="nl-NL" smtClean="0"/>
              <a:pPr/>
              <a:t>1</a:t>
            </a:fld>
            <a:endParaRPr lang="nl-NL"/>
          </a:p>
        </p:txBody>
      </p:sp>
    </p:spTree>
    <p:extLst>
      <p:ext uri="{BB962C8B-B14F-4D97-AF65-F5344CB8AC3E}">
        <p14:creationId xmlns:p14="http://schemas.microsoft.com/office/powerpoint/2010/main" val="27275325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63489"/>
            <a:ext cx="7772400" cy="1328429"/>
          </a:xfrm>
        </p:spPr>
        <p:txBody>
          <a:bodyPr>
            <a:normAutofit/>
          </a:bodyPr>
          <a:lstStyle>
            <a:lvl1pPr>
              <a:defRPr sz="2800" b="1" i="0">
                <a:solidFill>
                  <a:srgbClr val="000066"/>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4162853"/>
            <a:ext cx="6400800" cy="691145"/>
          </a:xfrm>
        </p:spPr>
        <p:txBody>
          <a:bodyPr>
            <a:normAutofit/>
          </a:bodyPr>
          <a:lstStyle>
            <a:lvl1pPr marL="0" indent="0" algn="ctr">
              <a:buNone/>
              <a:defRPr sz="1600">
                <a:solidFill>
                  <a:srgbClr val="000066"/>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Rectangle 5"/>
          <p:cNvSpPr/>
          <p:nvPr/>
        </p:nvSpPr>
        <p:spPr>
          <a:xfrm>
            <a:off x="685800" y="6356350"/>
            <a:ext cx="2302024" cy="43497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userDrawn="1"/>
        </p:nvSpPr>
        <p:spPr>
          <a:xfrm>
            <a:off x="973123" y="1174923"/>
            <a:ext cx="8115170" cy="400110"/>
          </a:xfrm>
          <a:prstGeom prst="rect">
            <a:avLst/>
          </a:prstGeom>
        </p:spPr>
        <p:txBody>
          <a:bodyPr wrap="none">
            <a:spAutoFit/>
          </a:bodyPr>
          <a:lstStyle/>
          <a:p>
            <a:pPr algn="l"/>
            <a:r>
              <a:rPr lang="en-US" sz="2000" b="0" kern="1200" spc="0" baseline="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Note </a:t>
            </a:r>
            <a:r>
              <a:rPr lang="en-US" sz="2000" b="0" kern="1200" spc="0" baseline="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from the Field                </a:t>
            </a:r>
            <a:r>
              <a:rPr lang="en-US" sz="2000" b="0" kern="1200" spc="0" baseline="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Parallelspace </a:t>
            </a:r>
            <a:r>
              <a:rPr lang="en-US" sz="2000" b="0" kern="1200" spc="0" baseline="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Internal Use Only</a:t>
            </a:r>
            <a:endParaRPr lang="en-US" sz="2000" b="0" kern="1200" spc="0" baseline="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5" name="Text Box 2"/>
          <p:cNvSpPr txBox="1">
            <a:spLocks noChangeArrowheads="1"/>
          </p:cNvSpPr>
          <p:nvPr userDrawn="1"/>
        </p:nvSpPr>
        <p:spPr bwMode="auto">
          <a:xfrm>
            <a:off x="985837" y="-47625"/>
            <a:ext cx="8996363"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6800" tIns="45720" rIns="4680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altLang="en-US" sz="5400" b="0" i="0" u="none" strike="noStrike" cap="none" normalizeH="0" baseline="0" smtClean="0">
                <a:ln>
                  <a:noFill/>
                </a:ln>
                <a:solidFill>
                  <a:srgbClr val="FFFFFF"/>
                </a:solidFill>
                <a:effectLst/>
                <a:latin typeface="Calibri" panose="020F0502020204030204" pitchFamily="34" charset="0"/>
              </a:rPr>
              <a:t>Parallelspace Corporation</a:t>
            </a:r>
            <a:endParaRPr kumimoji="0" lang="en-US" altLang="en-US" sz="5400" b="0" i="0" u="none" strike="noStrike" cap="none" normalizeH="0" baseline="0" smtClean="0">
              <a:ln>
                <a:noFill/>
              </a:ln>
              <a:solidFill>
                <a:schemeClr val="tx1"/>
              </a:solidFill>
              <a:effectLst/>
              <a:latin typeface="Arial" panose="020B0604020202020204" pitchFamily="34" charset="0"/>
            </a:endParaRPr>
          </a:p>
        </p:txBody>
      </p:sp>
      <p:pic>
        <p:nvPicPr>
          <p:cNvPr id="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6896" y="6033448"/>
            <a:ext cx="2752725" cy="1047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89421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4552" y="131130"/>
            <a:ext cx="7514896" cy="1143000"/>
          </a:xfrm>
        </p:spPr>
        <p:txBody>
          <a:bodyPr>
            <a:normAutofit/>
          </a:bodyPr>
          <a:lstStyle>
            <a:lvl1pPr algn="l">
              <a:defRPr sz="3200" b="1" i="0" baseline="0">
                <a:solidFill>
                  <a:srgbClr val="000066"/>
                </a:solidFill>
                <a:latin typeface="+mj-lt"/>
              </a:defRPr>
            </a:lvl1pPr>
          </a:lstStyle>
          <a:p>
            <a:r>
              <a:rPr lang="en-US" smtClean="0"/>
              <a:t>Click to edit Master title style</a:t>
            </a:r>
            <a:endParaRPr lang="en-US" dirty="0"/>
          </a:p>
        </p:txBody>
      </p:sp>
      <p:sp>
        <p:nvSpPr>
          <p:cNvPr id="3" name="Content Placeholder 2"/>
          <p:cNvSpPr>
            <a:spLocks noGrp="1"/>
          </p:cNvSpPr>
          <p:nvPr>
            <p:ph idx="1"/>
          </p:nvPr>
        </p:nvSpPr>
        <p:spPr>
          <a:xfrm>
            <a:off x="820819" y="1600200"/>
            <a:ext cx="7502361" cy="4509395"/>
          </a:xfrm>
        </p:spPr>
        <p:txBody>
          <a:bodyPr/>
          <a:lstStyle>
            <a:lvl1pPr>
              <a:buClr>
                <a:srgbClr val="000066"/>
              </a:buClr>
              <a:defRPr sz="2400" baseline="0">
                <a:solidFill>
                  <a:srgbClr val="000066"/>
                </a:solidFill>
                <a:latin typeface="+mn-lt"/>
              </a:defRPr>
            </a:lvl1pPr>
            <a:lvl2pPr>
              <a:buClr>
                <a:srgbClr val="000066"/>
              </a:buClr>
              <a:defRPr sz="2000" baseline="0">
                <a:solidFill>
                  <a:srgbClr val="000066"/>
                </a:solidFill>
                <a:latin typeface="+mn-lt"/>
              </a:defRPr>
            </a:lvl2pPr>
            <a:lvl3pPr>
              <a:buClr>
                <a:srgbClr val="000066"/>
              </a:buClr>
              <a:defRPr sz="1800" baseline="0">
                <a:solidFill>
                  <a:srgbClr val="000066"/>
                </a:solidFill>
                <a:latin typeface="+mn-lt"/>
              </a:defRPr>
            </a:lvl3pPr>
            <a:lvl4pPr>
              <a:buClr>
                <a:srgbClr val="000066"/>
              </a:buClr>
              <a:defRPr sz="1600" baseline="0">
                <a:solidFill>
                  <a:srgbClr val="000066"/>
                </a:solidFill>
                <a:latin typeface="+mn-lt"/>
              </a:defRPr>
            </a:lvl4pPr>
            <a:lvl5pPr>
              <a:buClr>
                <a:srgbClr val="000066"/>
              </a:buClr>
              <a:defRPr sz="1600" baseline="0">
                <a:solidFill>
                  <a:srgbClr val="000066"/>
                </a:solidFill>
                <a:latin typeface="+mn-lt"/>
              </a:defRPr>
            </a:lvl5pPr>
          </a:lstStyle>
          <a:p>
            <a:pPr lvl="0">
              <a:buClr>
                <a:srgbClr val="000066"/>
              </a:buClr>
            </a:pPr>
            <a:r>
              <a:rPr lang="en-US" smtClean="0"/>
              <a:t>Click to edit Master text styles</a:t>
            </a:r>
          </a:p>
          <a:p>
            <a:pPr lvl="1">
              <a:buClr>
                <a:srgbClr val="000066"/>
              </a:buClr>
            </a:pPr>
            <a:r>
              <a:rPr lang="en-US" smtClean="0"/>
              <a:t>Second level</a:t>
            </a:r>
          </a:p>
          <a:p>
            <a:pPr lvl="2">
              <a:buClr>
                <a:srgbClr val="000066"/>
              </a:buClr>
            </a:pPr>
            <a:r>
              <a:rPr lang="en-US" smtClean="0"/>
              <a:t>Third level</a:t>
            </a:r>
          </a:p>
          <a:p>
            <a:pPr lvl="3">
              <a:buClr>
                <a:srgbClr val="000066"/>
              </a:buClr>
            </a:pPr>
            <a:r>
              <a:rPr lang="en-US" smtClean="0"/>
              <a:t>Fourth level</a:t>
            </a:r>
          </a:p>
          <a:p>
            <a:pPr lvl="4">
              <a:buClr>
                <a:srgbClr val="000066"/>
              </a:buClr>
            </a:pPr>
            <a:r>
              <a:rPr lang="en-US" smtClean="0"/>
              <a:t>Fifth level</a:t>
            </a:r>
            <a:endParaRPr lang="en-US" dirty="0"/>
          </a:p>
        </p:txBody>
      </p:sp>
      <p:sp>
        <p:nvSpPr>
          <p:cNvPr id="5" name="Footer Placeholder 4"/>
          <p:cNvSpPr>
            <a:spLocks noGrp="1"/>
          </p:cNvSpPr>
          <p:nvPr>
            <p:ph type="ftr" sz="quarter" idx="11"/>
          </p:nvPr>
        </p:nvSpPr>
        <p:spPr>
          <a:xfrm>
            <a:off x="3124200" y="6347999"/>
            <a:ext cx="2895600" cy="365125"/>
          </a:xfrm>
          <a:prstGeom prst="rect">
            <a:avLst/>
          </a:prstGeom>
        </p:spPr>
        <p:txBody>
          <a:bodyPr/>
          <a:lstStyle>
            <a:lvl1pPr algn="ctr">
              <a:defRPr lang="en-US" dirty="0"/>
            </a:lvl1pPr>
          </a:lstStyle>
          <a:p>
            <a:endParaRPr lang="nl-NL" dirty="0"/>
          </a:p>
        </p:txBody>
      </p:sp>
      <p:pic>
        <p:nvPicPr>
          <p:cNvPr id="15" name="Picture 14" descr="pijltj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606" y="6109595"/>
            <a:ext cx="166269" cy="193980"/>
          </a:xfrm>
          <a:prstGeom prst="rect">
            <a:avLst/>
          </a:prstGeom>
        </p:spPr>
      </p:pic>
      <p:sp>
        <p:nvSpPr>
          <p:cNvPr id="16" name="Slide Number Placeholder 5"/>
          <p:cNvSpPr>
            <a:spLocks noGrp="1"/>
          </p:cNvSpPr>
          <p:nvPr>
            <p:ph type="sldNum" sz="quarter" idx="12"/>
          </p:nvPr>
        </p:nvSpPr>
        <p:spPr>
          <a:xfrm>
            <a:off x="7451955" y="6345210"/>
            <a:ext cx="864958" cy="365125"/>
          </a:xfrm>
          <a:prstGeom prst="rect">
            <a:avLst/>
          </a:prstGeom>
        </p:spPr>
        <p:txBody>
          <a:bodyPr/>
          <a:lstStyle>
            <a:lvl1pPr algn="r">
              <a:defRPr lang="en-US" smtClean="0"/>
            </a:lvl1pPr>
          </a:lstStyle>
          <a:p>
            <a:fld id="{1D89DAD5-83D9-4119-AF98-2B611AC4AB29}" type="slidenum">
              <a:rPr lang="nl-NL" smtClean="0"/>
              <a:pPr/>
              <a:t>‹#›</a:t>
            </a:fld>
            <a:endParaRPr lang="nl-NL"/>
          </a:p>
        </p:txBody>
      </p:sp>
    </p:spTree>
    <p:extLst>
      <p:ext uri="{BB962C8B-B14F-4D97-AF65-F5344CB8AC3E}">
        <p14:creationId xmlns:p14="http://schemas.microsoft.com/office/powerpoint/2010/main" val="41571931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4552" y="131130"/>
            <a:ext cx="7514896" cy="1143000"/>
          </a:xfrm>
        </p:spPr>
        <p:txBody>
          <a:bodyPr>
            <a:normAutofit/>
          </a:bodyPr>
          <a:lstStyle>
            <a:lvl1pPr algn="l">
              <a:defRPr sz="3200" b="1" i="0" baseline="0">
                <a:solidFill>
                  <a:srgbClr val="000066"/>
                </a:solidFill>
                <a:latin typeface="+mj-lt"/>
              </a:defRPr>
            </a:lvl1pPr>
          </a:lstStyle>
          <a:p>
            <a:r>
              <a:rPr lang="en-US" smtClean="0"/>
              <a:t>Click to edit Master title style</a:t>
            </a:r>
            <a:endParaRPr lang="en-US" dirty="0"/>
          </a:p>
        </p:txBody>
      </p:sp>
      <p:sp>
        <p:nvSpPr>
          <p:cNvPr id="5" name="Footer Placeholder 4"/>
          <p:cNvSpPr>
            <a:spLocks noGrp="1"/>
          </p:cNvSpPr>
          <p:nvPr>
            <p:ph type="ftr" sz="quarter" idx="11"/>
          </p:nvPr>
        </p:nvSpPr>
        <p:spPr>
          <a:xfrm>
            <a:off x="3124200" y="6347999"/>
            <a:ext cx="2895600" cy="365125"/>
          </a:xfrm>
          <a:prstGeom prst="rect">
            <a:avLst/>
          </a:prstGeom>
        </p:spPr>
        <p:txBody>
          <a:bodyPr/>
          <a:lstStyle>
            <a:lvl1pPr algn="ctr">
              <a:defRPr lang="en-US" dirty="0"/>
            </a:lvl1pPr>
          </a:lstStyle>
          <a:p>
            <a:endParaRPr lang="nl-NL"/>
          </a:p>
        </p:txBody>
      </p:sp>
      <p:pic>
        <p:nvPicPr>
          <p:cNvPr id="15" name="Picture 14" descr="pijltj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606" y="6109595"/>
            <a:ext cx="166269" cy="193980"/>
          </a:xfrm>
          <a:prstGeom prst="rect">
            <a:avLst/>
          </a:prstGeom>
        </p:spPr>
      </p:pic>
      <p:sp>
        <p:nvSpPr>
          <p:cNvPr id="16" name="Slide Number Placeholder 5"/>
          <p:cNvSpPr>
            <a:spLocks noGrp="1"/>
          </p:cNvSpPr>
          <p:nvPr>
            <p:ph type="sldNum" sz="quarter" idx="12"/>
          </p:nvPr>
        </p:nvSpPr>
        <p:spPr>
          <a:xfrm>
            <a:off x="7464490" y="6345210"/>
            <a:ext cx="864958" cy="365125"/>
          </a:xfrm>
          <a:prstGeom prst="rect">
            <a:avLst/>
          </a:prstGeom>
        </p:spPr>
        <p:txBody>
          <a:bodyPr/>
          <a:lstStyle>
            <a:lvl1pPr>
              <a:defRPr lang="en-US" smtClean="0"/>
            </a:lvl1pPr>
          </a:lstStyle>
          <a:p>
            <a:fld id="{1D89DAD5-83D9-4119-AF98-2B611AC4AB29}" type="slidenum">
              <a:rPr lang="nl-NL" smtClean="0"/>
              <a:pPr/>
              <a:t>‹#›</a:t>
            </a:fld>
            <a:endParaRPr lang="nl-NL"/>
          </a:p>
        </p:txBody>
      </p:sp>
    </p:spTree>
    <p:extLst>
      <p:ext uri="{BB962C8B-B14F-4D97-AF65-F5344CB8AC3E}">
        <p14:creationId xmlns:p14="http://schemas.microsoft.com/office/powerpoint/2010/main" val="2221269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4552" y="131130"/>
            <a:ext cx="7514896" cy="1143000"/>
          </a:xfrm>
        </p:spPr>
        <p:txBody>
          <a:bodyPr>
            <a:normAutofit/>
          </a:bodyPr>
          <a:lstStyle>
            <a:lvl1pPr algn="l">
              <a:defRPr sz="3200" b="1" i="0" baseline="0">
                <a:solidFill>
                  <a:srgbClr val="000066"/>
                </a:solidFill>
                <a:latin typeface="+mj-lt"/>
              </a:defRPr>
            </a:lvl1pPr>
          </a:lstStyle>
          <a:p>
            <a:r>
              <a:rPr lang="en-US" smtClean="0"/>
              <a:t>Click to edit Master title style</a:t>
            </a:r>
            <a:endParaRPr lang="en-US" dirty="0"/>
          </a:p>
        </p:txBody>
      </p:sp>
      <p:sp>
        <p:nvSpPr>
          <p:cNvPr id="3" name="Content Placeholder 2"/>
          <p:cNvSpPr>
            <a:spLocks noGrp="1"/>
          </p:cNvSpPr>
          <p:nvPr>
            <p:ph idx="1"/>
          </p:nvPr>
        </p:nvSpPr>
        <p:spPr>
          <a:xfrm>
            <a:off x="350728" y="2005182"/>
            <a:ext cx="4088752" cy="3854335"/>
          </a:xfrm>
        </p:spPr>
        <p:txBody>
          <a:bodyPr/>
          <a:lstStyle>
            <a:lvl1pPr>
              <a:buClr>
                <a:srgbClr val="000066"/>
              </a:buClr>
              <a:defRPr sz="2400" baseline="0">
                <a:solidFill>
                  <a:srgbClr val="000066"/>
                </a:solidFill>
                <a:latin typeface="+mn-lt"/>
              </a:defRPr>
            </a:lvl1pPr>
            <a:lvl2pPr>
              <a:buClr>
                <a:srgbClr val="000066"/>
              </a:buClr>
              <a:defRPr sz="2000" baseline="0">
                <a:solidFill>
                  <a:srgbClr val="000066"/>
                </a:solidFill>
                <a:latin typeface="+mn-lt"/>
              </a:defRPr>
            </a:lvl2pPr>
            <a:lvl3pPr>
              <a:buClr>
                <a:srgbClr val="000066"/>
              </a:buClr>
              <a:defRPr sz="1800" baseline="0">
                <a:solidFill>
                  <a:srgbClr val="000066"/>
                </a:solidFill>
                <a:latin typeface="+mn-lt"/>
              </a:defRPr>
            </a:lvl3pPr>
            <a:lvl4pPr>
              <a:buClr>
                <a:srgbClr val="000066"/>
              </a:buClr>
              <a:defRPr sz="1600" baseline="0">
                <a:solidFill>
                  <a:srgbClr val="000066"/>
                </a:solidFill>
                <a:latin typeface="+mn-lt"/>
              </a:defRPr>
            </a:lvl4pPr>
            <a:lvl5pPr>
              <a:buClr>
                <a:srgbClr val="000066"/>
              </a:buClr>
              <a:defRPr sz="1600" baseline="0">
                <a:solidFill>
                  <a:srgbClr val="000066"/>
                </a:solidFill>
                <a:latin typeface="+mn-lt"/>
              </a:defRPr>
            </a:lvl5pPr>
          </a:lstStyle>
          <a:p>
            <a:pPr lvl="0">
              <a:buClr>
                <a:srgbClr val="000066"/>
              </a:buClr>
            </a:pPr>
            <a:r>
              <a:rPr lang="en-US" smtClean="0"/>
              <a:t>Click to edit Master text styles</a:t>
            </a:r>
          </a:p>
          <a:p>
            <a:pPr lvl="1">
              <a:buClr>
                <a:srgbClr val="000066"/>
              </a:buClr>
            </a:pPr>
            <a:r>
              <a:rPr lang="en-US" smtClean="0"/>
              <a:t>Second level</a:t>
            </a:r>
          </a:p>
          <a:p>
            <a:pPr lvl="2">
              <a:buClr>
                <a:srgbClr val="000066"/>
              </a:buClr>
            </a:pPr>
            <a:r>
              <a:rPr lang="en-US" smtClean="0"/>
              <a:t>Third level</a:t>
            </a:r>
          </a:p>
          <a:p>
            <a:pPr lvl="3">
              <a:buClr>
                <a:srgbClr val="000066"/>
              </a:buClr>
            </a:pPr>
            <a:r>
              <a:rPr lang="en-US" smtClean="0"/>
              <a:t>Fourth level</a:t>
            </a:r>
          </a:p>
          <a:p>
            <a:pPr lvl="4">
              <a:buClr>
                <a:srgbClr val="000066"/>
              </a:buClr>
            </a:pPr>
            <a:r>
              <a:rPr lang="en-US" smtClean="0"/>
              <a:t>Fifth level</a:t>
            </a:r>
            <a:endParaRPr lang="en-US" dirty="0"/>
          </a:p>
        </p:txBody>
      </p:sp>
      <p:sp>
        <p:nvSpPr>
          <p:cNvPr id="5" name="Footer Placeholder 4"/>
          <p:cNvSpPr>
            <a:spLocks noGrp="1"/>
          </p:cNvSpPr>
          <p:nvPr>
            <p:ph type="ftr" sz="quarter" idx="11"/>
          </p:nvPr>
        </p:nvSpPr>
        <p:spPr>
          <a:xfrm>
            <a:off x="3124200" y="6347999"/>
            <a:ext cx="2895600" cy="365125"/>
          </a:xfrm>
          <a:prstGeom prst="rect">
            <a:avLst/>
          </a:prstGeom>
        </p:spPr>
        <p:txBody>
          <a:bodyPr/>
          <a:lstStyle>
            <a:lvl1pPr algn="ctr">
              <a:defRPr lang="en-US" dirty="0"/>
            </a:lvl1pPr>
          </a:lstStyle>
          <a:p>
            <a:endParaRPr lang="nl-NL"/>
          </a:p>
        </p:txBody>
      </p:sp>
      <p:pic>
        <p:nvPicPr>
          <p:cNvPr id="15" name="Picture 14" descr="pijltj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606" y="6109595"/>
            <a:ext cx="166269" cy="193980"/>
          </a:xfrm>
          <a:prstGeom prst="rect">
            <a:avLst/>
          </a:prstGeom>
        </p:spPr>
      </p:pic>
      <p:sp>
        <p:nvSpPr>
          <p:cNvPr id="16" name="Slide Number Placeholder 5"/>
          <p:cNvSpPr>
            <a:spLocks noGrp="1"/>
          </p:cNvSpPr>
          <p:nvPr>
            <p:ph type="sldNum" sz="quarter" idx="12"/>
          </p:nvPr>
        </p:nvSpPr>
        <p:spPr>
          <a:xfrm>
            <a:off x="7464490" y="6345210"/>
            <a:ext cx="864958" cy="365125"/>
          </a:xfrm>
          <a:prstGeom prst="rect">
            <a:avLst/>
          </a:prstGeom>
        </p:spPr>
        <p:txBody>
          <a:bodyPr/>
          <a:lstStyle>
            <a:lvl1pPr>
              <a:defRPr lang="en-US" smtClean="0"/>
            </a:lvl1pPr>
          </a:lstStyle>
          <a:p>
            <a:fld id="{1D89DAD5-83D9-4119-AF98-2B611AC4AB29}" type="slidenum">
              <a:rPr lang="nl-NL" smtClean="0"/>
              <a:pPr/>
              <a:t>‹#›</a:t>
            </a:fld>
            <a:endParaRPr lang="nl-NL"/>
          </a:p>
        </p:txBody>
      </p:sp>
      <p:sp>
        <p:nvSpPr>
          <p:cNvPr id="9" name="Content Placeholder 2"/>
          <p:cNvSpPr>
            <a:spLocks noGrp="1"/>
          </p:cNvSpPr>
          <p:nvPr>
            <p:ph idx="13"/>
          </p:nvPr>
        </p:nvSpPr>
        <p:spPr>
          <a:xfrm>
            <a:off x="4704520" y="2005182"/>
            <a:ext cx="4088752" cy="3854335"/>
          </a:xfrm>
        </p:spPr>
        <p:txBody>
          <a:bodyPr/>
          <a:lstStyle>
            <a:lvl1pPr>
              <a:buClr>
                <a:srgbClr val="000066"/>
              </a:buClr>
              <a:defRPr sz="2400" baseline="0">
                <a:solidFill>
                  <a:srgbClr val="000066"/>
                </a:solidFill>
                <a:latin typeface="+mn-lt"/>
              </a:defRPr>
            </a:lvl1pPr>
            <a:lvl2pPr>
              <a:buClr>
                <a:srgbClr val="000066"/>
              </a:buClr>
              <a:defRPr sz="2000" baseline="0">
                <a:solidFill>
                  <a:srgbClr val="000066"/>
                </a:solidFill>
                <a:latin typeface="+mn-lt"/>
              </a:defRPr>
            </a:lvl2pPr>
            <a:lvl3pPr>
              <a:buClr>
                <a:srgbClr val="000066"/>
              </a:buClr>
              <a:defRPr sz="1800" baseline="0">
                <a:solidFill>
                  <a:srgbClr val="000066"/>
                </a:solidFill>
                <a:latin typeface="+mn-lt"/>
              </a:defRPr>
            </a:lvl3pPr>
            <a:lvl4pPr>
              <a:buClr>
                <a:srgbClr val="000066"/>
              </a:buClr>
              <a:defRPr sz="1600" baseline="0">
                <a:solidFill>
                  <a:srgbClr val="000066"/>
                </a:solidFill>
                <a:latin typeface="+mn-lt"/>
              </a:defRPr>
            </a:lvl4pPr>
            <a:lvl5pPr>
              <a:buClr>
                <a:srgbClr val="000066"/>
              </a:buClr>
              <a:defRPr sz="1600" baseline="0">
                <a:solidFill>
                  <a:srgbClr val="000066"/>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1387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cxnSp>
        <p:nvCxnSpPr>
          <p:cNvPr id="7" name="Straight Connector 6"/>
          <p:cNvCxnSpPr/>
          <p:nvPr/>
        </p:nvCxnSpPr>
        <p:spPr>
          <a:xfrm>
            <a:off x="0" y="3399207"/>
            <a:ext cx="9144000" cy="0"/>
          </a:xfrm>
          <a:prstGeom prst="line">
            <a:avLst/>
          </a:prstGeom>
          <a:ln>
            <a:solidFill>
              <a:srgbClr val="000066"/>
            </a:solidFill>
          </a:ln>
        </p:spPr>
        <p:style>
          <a:lnRef idx="1">
            <a:schemeClr val="dk1"/>
          </a:lnRef>
          <a:fillRef idx="0">
            <a:schemeClr val="dk1"/>
          </a:fillRef>
          <a:effectRef idx="0">
            <a:schemeClr val="dk1"/>
          </a:effectRef>
          <a:fontRef idx="minor">
            <a:schemeClr val="tx1"/>
          </a:fontRef>
        </p:style>
      </p:cxnSp>
      <p:pic>
        <p:nvPicPr>
          <p:cNvPr id="9" name="Picture 8" descr="pijltj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0026" y="3302217"/>
            <a:ext cx="166269" cy="193980"/>
          </a:xfrm>
          <a:prstGeom prst="rect">
            <a:avLst/>
          </a:prstGeom>
        </p:spPr>
      </p:pic>
      <p:sp>
        <p:nvSpPr>
          <p:cNvPr id="10" name="Text Placeholder 9"/>
          <p:cNvSpPr>
            <a:spLocks noGrp="1"/>
          </p:cNvSpPr>
          <p:nvPr>
            <p:ph type="body" sz="quarter" idx="10" hasCustomPrompt="1"/>
          </p:nvPr>
        </p:nvSpPr>
        <p:spPr>
          <a:xfrm>
            <a:off x="914400" y="3746500"/>
            <a:ext cx="7226300" cy="927100"/>
          </a:xfrm>
        </p:spPr>
        <p:txBody>
          <a:bodyPr>
            <a:normAutofit/>
          </a:bodyPr>
          <a:lstStyle>
            <a:lvl1pPr marL="0" indent="0">
              <a:buNone/>
              <a:defRPr sz="3600" cap="small" baseline="0"/>
            </a:lvl1pPr>
          </a:lstStyle>
          <a:p>
            <a:pPr lvl="0"/>
            <a:r>
              <a:rPr lang="en-US" sz="3600" cap="small" baseline="0" dirty="0" smtClean="0"/>
              <a:t>Section header</a:t>
            </a:r>
            <a:endParaRPr lang="nl-NL" dirty="0"/>
          </a:p>
        </p:txBody>
      </p:sp>
      <p:sp>
        <p:nvSpPr>
          <p:cNvPr id="11" name="Rectangle 10"/>
          <p:cNvSpPr/>
          <p:nvPr/>
        </p:nvSpPr>
        <p:spPr>
          <a:xfrm>
            <a:off x="16171" y="0"/>
            <a:ext cx="9127829" cy="2120900"/>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2" name="Rectangle 11"/>
          <p:cNvSpPr/>
          <p:nvPr/>
        </p:nvSpPr>
        <p:spPr>
          <a:xfrm>
            <a:off x="16171" y="5771322"/>
            <a:ext cx="9127829" cy="53022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8" name="Footer Placeholder 4"/>
          <p:cNvSpPr>
            <a:spLocks noGrp="1"/>
          </p:cNvSpPr>
          <p:nvPr>
            <p:ph type="ftr" sz="quarter" idx="11"/>
          </p:nvPr>
        </p:nvSpPr>
        <p:spPr>
          <a:xfrm>
            <a:off x="3124200" y="6347999"/>
            <a:ext cx="2895600" cy="365125"/>
          </a:xfrm>
          <a:prstGeom prst="rect">
            <a:avLst/>
          </a:prstGeom>
        </p:spPr>
        <p:txBody>
          <a:bodyPr/>
          <a:lstStyle>
            <a:lvl1pPr algn="ctr">
              <a:defRPr lang="en-US" dirty="0"/>
            </a:lvl1pPr>
          </a:lstStyle>
          <a:p>
            <a:endParaRPr lang="nl-NL"/>
          </a:p>
        </p:txBody>
      </p:sp>
      <p:sp>
        <p:nvSpPr>
          <p:cNvPr id="13" name="Slide Number Placeholder 5"/>
          <p:cNvSpPr>
            <a:spLocks noGrp="1"/>
          </p:cNvSpPr>
          <p:nvPr>
            <p:ph type="sldNum" sz="quarter" idx="12"/>
          </p:nvPr>
        </p:nvSpPr>
        <p:spPr>
          <a:xfrm>
            <a:off x="7464490" y="6345210"/>
            <a:ext cx="864958" cy="365125"/>
          </a:xfrm>
          <a:prstGeom prst="rect">
            <a:avLst/>
          </a:prstGeom>
        </p:spPr>
        <p:txBody>
          <a:bodyPr/>
          <a:lstStyle>
            <a:lvl1pPr>
              <a:defRPr lang="en-US" smtClean="0"/>
            </a:lvl1pPr>
          </a:lstStyle>
          <a:p>
            <a:fld id="{1D89DAD5-83D9-4119-AF98-2B611AC4AB29}" type="slidenum">
              <a:rPr lang="nl-NL" smtClean="0"/>
              <a:pPr/>
              <a:t>‹#›</a:t>
            </a:fld>
            <a:endParaRPr lang="nl-NL"/>
          </a:p>
        </p:txBody>
      </p:sp>
    </p:spTree>
    <p:extLst>
      <p:ext uri="{BB962C8B-B14F-4D97-AF65-F5344CB8AC3E}">
        <p14:creationId xmlns:p14="http://schemas.microsoft.com/office/powerpoint/2010/main" val="1513453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 presetClass="entr" presetSubtype="8" accel="50000" decel="5000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fill="hold"/>
                                        <p:tgtEl>
                                          <p:spTgt spid="9"/>
                                        </p:tgtEl>
                                        <p:attrNameLst>
                                          <p:attrName>ppt_x</p:attrName>
                                        </p:attrNameLst>
                                      </p:cBhvr>
                                      <p:tavLst>
                                        <p:tav tm="0">
                                          <p:val>
                                            <p:strVal val="0-#ppt_w/2"/>
                                          </p:val>
                                        </p:tav>
                                        <p:tav tm="100000">
                                          <p:val>
                                            <p:strVal val="#ppt_x"/>
                                          </p:val>
                                        </p:tav>
                                      </p:tavLst>
                                    </p:anim>
                                    <p:anim calcmode="lin" valueType="num">
                                      <p:cBhvr additive="base">
                                        <p:cTn id="13"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cxnSp>
        <p:nvCxnSpPr>
          <p:cNvPr id="7" name="Straight Connector 6"/>
          <p:cNvCxnSpPr/>
          <p:nvPr/>
        </p:nvCxnSpPr>
        <p:spPr>
          <a:xfrm>
            <a:off x="0" y="3399207"/>
            <a:ext cx="9144000" cy="0"/>
          </a:xfrm>
          <a:prstGeom prst="line">
            <a:avLst/>
          </a:prstGeom>
          <a:ln>
            <a:solidFill>
              <a:srgbClr val="000066"/>
            </a:solidFill>
          </a:ln>
        </p:spPr>
        <p:style>
          <a:lnRef idx="1">
            <a:schemeClr val="dk1"/>
          </a:lnRef>
          <a:fillRef idx="0">
            <a:schemeClr val="dk1"/>
          </a:fillRef>
          <a:effectRef idx="0">
            <a:schemeClr val="dk1"/>
          </a:effectRef>
          <a:fontRef idx="minor">
            <a:schemeClr val="tx1"/>
          </a:fontRef>
        </p:style>
      </p:cxnSp>
      <p:sp>
        <p:nvSpPr>
          <p:cNvPr id="11" name="Rectangle 10"/>
          <p:cNvSpPr/>
          <p:nvPr/>
        </p:nvSpPr>
        <p:spPr>
          <a:xfrm>
            <a:off x="16171" y="0"/>
            <a:ext cx="9127829" cy="2120900"/>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2" name="Rectangle 11"/>
          <p:cNvSpPr/>
          <p:nvPr/>
        </p:nvSpPr>
        <p:spPr>
          <a:xfrm>
            <a:off x="16171" y="5771322"/>
            <a:ext cx="9127829" cy="1060450"/>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 name="TextBox 1"/>
          <p:cNvSpPr txBox="1"/>
          <p:nvPr/>
        </p:nvSpPr>
        <p:spPr>
          <a:xfrm>
            <a:off x="792605" y="6185441"/>
            <a:ext cx="5967788" cy="584775"/>
          </a:xfrm>
          <a:prstGeom prst="rect">
            <a:avLst/>
          </a:prstGeom>
          <a:noFill/>
        </p:spPr>
        <p:txBody>
          <a:bodyPr wrap="none" rtlCol="0">
            <a:spAutoFit/>
          </a:bodyPr>
          <a:lstStyle/>
          <a:p>
            <a:r>
              <a:rPr lang="en-US" sz="1600" b="1" i="0" kern="1200" dirty="0" smtClean="0">
                <a:solidFill>
                  <a:schemeClr val="tx2"/>
                </a:solidFill>
                <a:effectLst/>
                <a:latin typeface="+mn-lt"/>
                <a:ea typeface="+mn-ea"/>
                <a:cs typeface="+mn-cs"/>
              </a:rPr>
              <a:t>© </a:t>
            </a:r>
            <a:r>
              <a:rPr lang="en-US" sz="1600" b="1" i="0" kern="1200" dirty="0" smtClean="0">
                <a:solidFill>
                  <a:schemeClr val="tx2"/>
                </a:solidFill>
                <a:effectLst/>
                <a:latin typeface="+mn-lt"/>
                <a:ea typeface="+mn-ea"/>
                <a:cs typeface="+mn-cs"/>
              </a:rPr>
              <a:t>2014-2017 Parallelspace Corporation. </a:t>
            </a:r>
            <a:r>
              <a:rPr lang="en-US" sz="1600" b="1" i="0" kern="1200" dirty="0" smtClean="0">
                <a:solidFill>
                  <a:schemeClr val="tx2"/>
                </a:solidFill>
                <a:effectLst/>
                <a:latin typeface="+mn-lt"/>
                <a:ea typeface="+mn-ea"/>
                <a:cs typeface="+mn-cs"/>
              </a:rPr>
              <a:t>All rights reserved.</a:t>
            </a:r>
            <a:endParaRPr lang="en-US" sz="1600" b="0" i="0" kern="1200" dirty="0" smtClean="0">
              <a:solidFill>
                <a:schemeClr val="tx2"/>
              </a:solidFill>
              <a:effectLst/>
              <a:latin typeface="+mn-lt"/>
              <a:ea typeface="+mn-ea"/>
              <a:cs typeface="+mn-cs"/>
            </a:endParaRPr>
          </a:p>
          <a:p>
            <a:r>
              <a:rPr lang="en-US" sz="1600" b="1" i="0" kern="1200" dirty="0" smtClean="0">
                <a:solidFill>
                  <a:schemeClr val="tx2"/>
                </a:solidFill>
                <a:effectLst/>
                <a:latin typeface="+mn-lt"/>
                <a:ea typeface="+mn-ea"/>
                <a:cs typeface="+mn-cs"/>
              </a:rPr>
              <a:t>Parallelspace is</a:t>
            </a:r>
            <a:r>
              <a:rPr lang="en-US" sz="1600" b="1" i="0" kern="1200" baseline="0" dirty="0" smtClean="0">
                <a:solidFill>
                  <a:schemeClr val="tx2"/>
                </a:solidFill>
                <a:effectLst/>
                <a:latin typeface="+mn-lt"/>
                <a:ea typeface="+mn-ea"/>
                <a:cs typeface="+mn-cs"/>
              </a:rPr>
              <a:t> a</a:t>
            </a:r>
            <a:r>
              <a:rPr lang="en-US" sz="1600" b="1" i="0" kern="1200" dirty="0" smtClean="0">
                <a:solidFill>
                  <a:schemeClr val="tx2"/>
                </a:solidFill>
                <a:effectLst/>
                <a:latin typeface="+mn-lt"/>
                <a:ea typeface="+mn-ea"/>
                <a:cs typeface="+mn-cs"/>
              </a:rPr>
              <a:t> </a:t>
            </a:r>
            <a:r>
              <a:rPr lang="en-US" sz="1600" b="1" i="0" kern="1200" dirty="0" smtClean="0">
                <a:solidFill>
                  <a:schemeClr val="tx2"/>
                </a:solidFill>
                <a:effectLst/>
                <a:latin typeface="+mn-lt"/>
                <a:ea typeface="+mn-ea"/>
                <a:cs typeface="+mn-cs"/>
              </a:rPr>
              <a:t>registered </a:t>
            </a:r>
            <a:r>
              <a:rPr lang="en-US" sz="1600" b="1" i="0" kern="1200" dirty="0" smtClean="0">
                <a:solidFill>
                  <a:schemeClr val="tx2"/>
                </a:solidFill>
                <a:effectLst/>
                <a:latin typeface="+mn-lt"/>
                <a:ea typeface="+mn-ea"/>
                <a:cs typeface="+mn-cs"/>
              </a:rPr>
              <a:t>trademark </a:t>
            </a:r>
            <a:r>
              <a:rPr lang="en-US" sz="1600" b="1" i="0" kern="1200" dirty="0" smtClean="0">
                <a:solidFill>
                  <a:schemeClr val="tx2"/>
                </a:solidFill>
                <a:effectLst/>
                <a:latin typeface="+mn-lt"/>
                <a:ea typeface="+mn-ea"/>
                <a:cs typeface="+mn-cs"/>
              </a:rPr>
              <a:t>of </a:t>
            </a:r>
            <a:r>
              <a:rPr lang="en-US" sz="1600" b="1" i="0" kern="1200" dirty="0" smtClean="0">
                <a:solidFill>
                  <a:schemeClr val="tx2"/>
                </a:solidFill>
                <a:effectLst/>
                <a:latin typeface="+mn-lt"/>
                <a:ea typeface="+mn-ea"/>
                <a:cs typeface="+mn-cs"/>
              </a:rPr>
              <a:t>Parallelspace</a:t>
            </a:r>
            <a:r>
              <a:rPr lang="en-US" sz="1600" b="1" i="0" kern="1200" baseline="0" dirty="0" smtClean="0">
                <a:solidFill>
                  <a:schemeClr val="tx2"/>
                </a:solidFill>
                <a:effectLst/>
                <a:latin typeface="+mn-lt"/>
                <a:ea typeface="+mn-ea"/>
                <a:cs typeface="+mn-cs"/>
              </a:rPr>
              <a:t> Corporation</a:t>
            </a:r>
            <a:r>
              <a:rPr lang="en-US" sz="1600" b="1" i="0" kern="1200" dirty="0" smtClean="0">
                <a:solidFill>
                  <a:schemeClr val="tx2"/>
                </a:solidFill>
                <a:effectLst/>
                <a:latin typeface="+mn-lt"/>
                <a:ea typeface="+mn-ea"/>
                <a:cs typeface="+mn-cs"/>
              </a:rPr>
              <a:t>.</a:t>
            </a:r>
            <a:endParaRPr lang="en-US" sz="1600" b="0" i="0" kern="1200" dirty="0" smtClean="0">
              <a:solidFill>
                <a:schemeClr val="tx2"/>
              </a:solidFill>
              <a:effectLst/>
              <a:latin typeface="+mn-lt"/>
              <a:ea typeface="+mn-ea"/>
              <a:cs typeface="+mn-cs"/>
            </a:endParaRPr>
          </a:p>
        </p:txBody>
      </p:sp>
      <p:pic>
        <p:nvPicPr>
          <p:cNvPr id="13"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95637" y="2535019"/>
            <a:ext cx="2752725" cy="1047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2640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3" name="Picture 42" descr="cityline_light.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9144000" cy="1428750"/>
          </a:xfrm>
          <a:prstGeom prst="rect">
            <a:avLst/>
          </a:prstGeom>
        </p:spPr>
      </p:pic>
      <p:sp>
        <p:nvSpPr>
          <p:cNvPr id="2" name="Title Placeholder 1"/>
          <p:cNvSpPr>
            <a:spLocks noGrp="1"/>
          </p:cNvSpPr>
          <p:nvPr>
            <p:ph type="title"/>
          </p:nvPr>
        </p:nvSpPr>
        <p:spPr>
          <a:xfrm>
            <a:off x="827088" y="274638"/>
            <a:ext cx="7489825"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827088" y="1600200"/>
            <a:ext cx="7489825" cy="4525963"/>
          </a:xfrm>
          <a:prstGeom prst="rect">
            <a:avLst/>
          </a:prstGeom>
        </p:spPr>
        <p:txBody>
          <a:bodyPr vert="horz" lIns="91440" tIns="45720" rIns="91440" bIns="45720" rtlCol="0">
            <a:normAutofit/>
          </a:bodyPr>
          <a:lstStyle/>
          <a:p>
            <a:pPr lvl="0">
              <a:buClr>
                <a:srgbClr val="000066"/>
              </a:buClr>
            </a:pPr>
            <a:r>
              <a:rPr lang="en-US" smtClean="0"/>
              <a:t>Click to edit Master text styles</a:t>
            </a:r>
          </a:p>
          <a:p>
            <a:pPr lvl="1">
              <a:buClr>
                <a:srgbClr val="000066"/>
              </a:buClr>
            </a:pPr>
            <a:r>
              <a:rPr lang="en-US" smtClean="0"/>
              <a:t>Second level</a:t>
            </a:r>
          </a:p>
          <a:p>
            <a:pPr lvl="2">
              <a:buClr>
                <a:srgbClr val="000066"/>
              </a:buClr>
            </a:pPr>
            <a:r>
              <a:rPr lang="en-US" smtClean="0"/>
              <a:t>Third level</a:t>
            </a:r>
          </a:p>
          <a:p>
            <a:pPr lvl="3">
              <a:buClr>
                <a:srgbClr val="000066"/>
              </a:buClr>
            </a:pPr>
            <a:r>
              <a:rPr lang="en-US" smtClean="0"/>
              <a:t>Fourth level</a:t>
            </a:r>
          </a:p>
          <a:p>
            <a:pPr lvl="4">
              <a:buClr>
                <a:srgbClr val="000066"/>
              </a:buClr>
            </a:pPr>
            <a:r>
              <a:rPr lang="en-US" smtClean="0"/>
              <a:t>Fifth level</a:t>
            </a:r>
            <a:endParaRPr lang="en-US" dirty="0"/>
          </a:p>
        </p:txBody>
      </p:sp>
      <p:cxnSp>
        <p:nvCxnSpPr>
          <p:cNvPr id="44" name="Straight Connector 43"/>
          <p:cNvCxnSpPr/>
          <p:nvPr/>
        </p:nvCxnSpPr>
        <p:spPr>
          <a:xfrm>
            <a:off x="-26415" y="1439442"/>
            <a:ext cx="9170415" cy="0"/>
          </a:xfrm>
          <a:prstGeom prst="line">
            <a:avLst/>
          </a:prstGeom>
          <a:ln>
            <a:solidFill>
              <a:srgbClr val="000066"/>
            </a:solidFill>
          </a:ln>
        </p:spPr>
        <p:style>
          <a:lnRef idx="1">
            <a:schemeClr val="dk1"/>
          </a:lnRef>
          <a:fillRef idx="0">
            <a:schemeClr val="dk1"/>
          </a:fillRef>
          <a:effectRef idx="0">
            <a:schemeClr val="dk1"/>
          </a:effectRef>
          <a:fontRef idx="minor">
            <a:schemeClr val="tx1"/>
          </a:fontRef>
        </p:style>
      </p:cxnSp>
      <p:pic>
        <p:nvPicPr>
          <p:cNvPr id="45" name="Picture 44" descr="pijltje.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1606" y="1342452"/>
            <a:ext cx="166269" cy="193980"/>
          </a:xfrm>
          <a:prstGeom prst="rect">
            <a:avLst/>
          </a:prstGeom>
        </p:spPr>
      </p:pic>
      <p:sp>
        <p:nvSpPr>
          <p:cNvPr id="47" name="Footer Placeholder 4"/>
          <p:cNvSpPr>
            <a:spLocks noGrp="1"/>
          </p:cNvSpPr>
          <p:nvPr>
            <p:ph type="ftr" sz="quarter" idx="3"/>
          </p:nvPr>
        </p:nvSpPr>
        <p:spPr>
          <a:xfrm>
            <a:off x="827088" y="6347999"/>
            <a:ext cx="5192712" cy="365125"/>
          </a:xfrm>
          <a:prstGeom prst="rect">
            <a:avLst/>
          </a:prstGeom>
        </p:spPr>
        <p:txBody>
          <a:bodyPr/>
          <a:lstStyle>
            <a:lvl1pPr algn="l">
              <a:defRPr>
                <a:solidFill>
                  <a:srgbClr val="000066"/>
                </a:solidFill>
                <a:latin typeface="+mn-lt"/>
              </a:defRPr>
            </a:lvl1pPr>
          </a:lstStyle>
          <a:p>
            <a:r>
              <a:rPr lang="nl-NL" dirty="0" smtClean="0"/>
              <a:t>© 2014-2017 Parallelspace Corporation</a:t>
            </a:r>
            <a:endParaRPr lang="nl-NL" dirty="0"/>
          </a:p>
        </p:txBody>
      </p:sp>
      <p:cxnSp>
        <p:nvCxnSpPr>
          <p:cNvPr id="48" name="Straight Connector 47"/>
          <p:cNvCxnSpPr/>
          <p:nvPr/>
        </p:nvCxnSpPr>
        <p:spPr>
          <a:xfrm>
            <a:off x="0" y="6206585"/>
            <a:ext cx="9144000" cy="0"/>
          </a:xfrm>
          <a:prstGeom prst="line">
            <a:avLst/>
          </a:prstGeom>
          <a:ln>
            <a:solidFill>
              <a:srgbClr val="000066"/>
            </a:solidFill>
          </a:ln>
        </p:spPr>
        <p:style>
          <a:lnRef idx="1">
            <a:schemeClr val="dk1"/>
          </a:lnRef>
          <a:fillRef idx="0">
            <a:schemeClr val="dk1"/>
          </a:fillRef>
          <a:effectRef idx="0">
            <a:schemeClr val="dk1"/>
          </a:effectRef>
          <a:fontRef idx="minor">
            <a:schemeClr val="tx1"/>
          </a:fontRef>
        </p:style>
      </p:cxnSp>
      <p:sp>
        <p:nvSpPr>
          <p:cNvPr id="50" name="Slide Number Placeholder 5"/>
          <p:cNvSpPr>
            <a:spLocks noGrp="1"/>
          </p:cNvSpPr>
          <p:nvPr>
            <p:ph type="sldNum" sz="quarter" idx="4"/>
          </p:nvPr>
        </p:nvSpPr>
        <p:spPr>
          <a:xfrm>
            <a:off x="7464490" y="6345210"/>
            <a:ext cx="864958" cy="365125"/>
          </a:xfrm>
          <a:prstGeom prst="rect">
            <a:avLst/>
          </a:prstGeom>
        </p:spPr>
        <p:txBody>
          <a:bodyPr/>
          <a:lstStyle>
            <a:lvl1pPr algn="r">
              <a:defRPr>
                <a:solidFill>
                  <a:srgbClr val="000066"/>
                </a:solidFill>
              </a:defRPr>
            </a:lvl1pPr>
          </a:lstStyle>
          <a:p>
            <a:fld id="{1D89DAD5-83D9-4119-AF98-2B611AC4AB29}" type="slidenum">
              <a:rPr lang="nl-NL" smtClean="0"/>
              <a:pPr/>
              <a:t>‹#›</a:t>
            </a:fld>
            <a:endParaRPr lang="nl-NL"/>
          </a:p>
        </p:txBody>
      </p:sp>
    </p:spTree>
    <p:extLst>
      <p:ext uri="{BB962C8B-B14F-4D97-AF65-F5344CB8AC3E}">
        <p14:creationId xmlns:p14="http://schemas.microsoft.com/office/powerpoint/2010/main" val="39487448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iming>
    <p:tnLst>
      <p:par>
        <p:cTn id="1" dur="indefinite" restart="never" nodeType="tmRoot"/>
      </p:par>
    </p:tnLst>
  </p:timing>
  <p:txStyles>
    <p:titleStyle>
      <a:lvl1pPr algn="ctr" defTabSz="457200" rtl="0" eaLnBrk="1" latinLnBrk="0" hangingPunct="1">
        <a:spcBef>
          <a:spcPct val="0"/>
        </a:spcBef>
        <a:buNone/>
        <a:defRPr lang="en-US" sz="3200" b="1" i="0" kern="1200" baseline="0">
          <a:solidFill>
            <a:srgbClr val="000066"/>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nl-NL" sz="2400" kern="1200" baseline="0" dirty="0" smtClean="0">
          <a:solidFill>
            <a:srgbClr val="000066"/>
          </a:solidFill>
          <a:latin typeface="+mn-lt"/>
          <a:ea typeface="+mn-ea"/>
          <a:cs typeface="+mn-cs"/>
        </a:defRPr>
      </a:lvl1pPr>
      <a:lvl2pPr marL="742950" indent="-285750" algn="l" defTabSz="457200" rtl="0" eaLnBrk="1" latinLnBrk="0" hangingPunct="1">
        <a:spcBef>
          <a:spcPct val="20000"/>
        </a:spcBef>
        <a:buFont typeface="Arial"/>
        <a:buChar char="–"/>
        <a:defRPr lang="nl-NL" sz="2000" kern="1200" baseline="0" dirty="0" smtClean="0">
          <a:solidFill>
            <a:srgbClr val="000066"/>
          </a:solidFill>
          <a:latin typeface="+mn-lt"/>
          <a:ea typeface="+mn-ea"/>
          <a:cs typeface="+mn-cs"/>
        </a:defRPr>
      </a:lvl2pPr>
      <a:lvl3pPr marL="1143000" indent="-228600" algn="l" defTabSz="457200" rtl="0" eaLnBrk="1" latinLnBrk="0" hangingPunct="1">
        <a:spcBef>
          <a:spcPct val="20000"/>
        </a:spcBef>
        <a:buFont typeface="Arial"/>
        <a:buChar char="•"/>
        <a:defRPr lang="nl-NL" sz="1800" kern="1200" baseline="0" dirty="0" smtClean="0">
          <a:solidFill>
            <a:srgbClr val="000066"/>
          </a:solidFill>
          <a:latin typeface="+mn-lt"/>
          <a:ea typeface="+mn-ea"/>
          <a:cs typeface="+mn-cs"/>
        </a:defRPr>
      </a:lvl3pPr>
      <a:lvl4pPr marL="1600200" indent="-228600" algn="l" defTabSz="457200" rtl="0" eaLnBrk="1" latinLnBrk="0" hangingPunct="1">
        <a:spcBef>
          <a:spcPct val="20000"/>
        </a:spcBef>
        <a:buFont typeface="Arial"/>
        <a:buChar char="–"/>
        <a:defRPr lang="nl-NL" sz="1600" kern="1200" baseline="0" dirty="0" smtClean="0">
          <a:solidFill>
            <a:srgbClr val="000066"/>
          </a:solidFill>
          <a:latin typeface="+mn-lt"/>
          <a:ea typeface="+mn-ea"/>
          <a:cs typeface="+mn-cs"/>
        </a:defRPr>
      </a:lvl4pPr>
      <a:lvl5pPr marL="2057400" indent="-228600" algn="l" defTabSz="457200" rtl="0" eaLnBrk="1" latinLnBrk="0" hangingPunct="1">
        <a:spcBef>
          <a:spcPct val="20000"/>
        </a:spcBef>
        <a:buFont typeface="Arial"/>
        <a:buChar char="»"/>
        <a:defRPr lang="en-US" sz="1600" kern="1200" baseline="0" dirty="0">
          <a:solidFill>
            <a:srgbClr val="000066"/>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000" dirty="0" smtClean="0"/>
              <a:t>Using </a:t>
            </a:r>
            <a:r>
              <a:rPr lang="en-US" sz="4000" dirty="0" smtClean="0"/>
              <a:t>Parallelspace TEAM</a:t>
            </a:r>
            <a:r>
              <a:rPr lang="en-US" sz="4000" dirty="0"/>
              <a:t> </a:t>
            </a:r>
            <a:r>
              <a:rPr lang="en-US" sz="4000" dirty="0" smtClean="0"/>
              <a:t>Models </a:t>
            </a:r>
            <a:r>
              <a:rPr lang="en-US" sz="4000" dirty="0" smtClean="0"/>
              <a:t>to</a:t>
            </a:r>
            <a:br>
              <a:rPr lang="en-US" sz="4000" dirty="0" smtClean="0"/>
            </a:br>
            <a:r>
              <a:rPr lang="en-US" sz="4000" dirty="0" smtClean="0"/>
              <a:t>Design and Create Custom Profiles</a:t>
            </a:r>
            <a:br>
              <a:rPr lang="en-US" sz="4000" dirty="0" smtClean="0"/>
            </a:br>
            <a:r>
              <a:rPr lang="en-US" sz="4000" dirty="0"/>
              <a:t/>
            </a:r>
            <a:br>
              <a:rPr lang="en-US" sz="4000" dirty="0"/>
            </a:br>
            <a:r>
              <a:rPr lang="en-US" sz="2700" dirty="0"/>
              <a:t/>
            </a:r>
            <a:br>
              <a:rPr lang="en-US" sz="2700" dirty="0"/>
            </a:br>
            <a:endParaRPr lang="en-US" sz="2700" dirty="0"/>
          </a:p>
        </p:txBody>
      </p:sp>
      <p:sp>
        <p:nvSpPr>
          <p:cNvPr id="3" name="Subtitle 2"/>
          <p:cNvSpPr>
            <a:spLocks noGrp="1"/>
          </p:cNvSpPr>
          <p:nvPr>
            <p:ph type="subTitle" idx="1"/>
          </p:nvPr>
        </p:nvSpPr>
        <p:spPr/>
        <p:txBody>
          <a:bodyPr/>
          <a:lstStyle/>
          <a:p>
            <a:endParaRPr lang="en-CA"/>
          </a:p>
        </p:txBody>
      </p:sp>
      <p:sp>
        <p:nvSpPr>
          <p:cNvPr id="6" name="TextBox 5"/>
          <p:cNvSpPr txBox="1"/>
          <p:nvPr/>
        </p:nvSpPr>
        <p:spPr>
          <a:xfrm>
            <a:off x="788891" y="4572000"/>
            <a:ext cx="2911951" cy="1323439"/>
          </a:xfrm>
          <a:prstGeom prst="rect">
            <a:avLst/>
          </a:prstGeom>
          <a:noFill/>
        </p:spPr>
        <p:txBody>
          <a:bodyPr wrap="none" rtlCol="0">
            <a:spAutoFit/>
          </a:bodyPr>
          <a:lstStyle/>
          <a:p>
            <a:pPr defTabSz="457200">
              <a:spcBef>
                <a:spcPct val="0"/>
              </a:spcBef>
            </a:pPr>
            <a:r>
              <a:rPr lang="en-US" sz="2000" b="1" dirty="0" smtClean="0">
                <a:solidFill>
                  <a:srgbClr val="000066"/>
                </a:solidFill>
                <a:latin typeface="+mj-lt"/>
                <a:ea typeface="+mj-ea"/>
                <a:cs typeface="+mj-cs"/>
              </a:rPr>
              <a:t>Michael Herman</a:t>
            </a:r>
            <a:br>
              <a:rPr lang="en-US" sz="2000" b="1" dirty="0" smtClean="0">
                <a:solidFill>
                  <a:srgbClr val="000066"/>
                </a:solidFill>
                <a:latin typeface="+mj-lt"/>
                <a:ea typeface="+mj-ea"/>
                <a:cs typeface="+mj-cs"/>
              </a:rPr>
            </a:br>
            <a:r>
              <a:rPr lang="en-US" sz="2000" b="1" dirty="0" smtClean="0">
                <a:solidFill>
                  <a:srgbClr val="000066"/>
                </a:solidFill>
                <a:latin typeface="+mj-lt"/>
                <a:ea typeface="+mj-ea"/>
                <a:cs typeface="+mj-cs"/>
              </a:rPr>
              <a:t>Principal Consultant</a:t>
            </a:r>
          </a:p>
          <a:p>
            <a:pPr defTabSz="457200">
              <a:spcBef>
                <a:spcPct val="0"/>
              </a:spcBef>
            </a:pPr>
            <a:r>
              <a:rPr lang="en-US" sz="2000" b="1" dirty="0" smtClean="0">
                <a:solidFill>
                  <a:srgbClr val="000066"/>
                </a:solidFill>
                <a:latin typeface="+mj-lt"/>
                <a:ea typeface="+mj-ea"/>
                <a:cs typeface="+mj-cs"/>
              </a:rPr>
              <a:t>Parallelspace Corporation</a:t>
            </a:r>
            <a:endParaRPr lang="en-US" sz="2000" b="1" dirty="0" smtClean="0">
              <a:solidFill>
                <a:srgbClr val="000066"/>
              </a:solidFill>
              <a:latin typeface="+mj-lt"/>
              <a:ea typeface="+mj-ea"/>
              <a:cs typeface="+mj-cs"/>
            </a:endParaRPr>
          </a:p>
          <a:p>
            <a:pPr defTabSz="457200">
              <a:spcBef>
                <a:spcPct val="0"/>
              </a:spcBef>
            </a:pPr>
            <a:r>
              <a:rPr lang="en-US" sz="2000" b="1" dirty="0" smtClean="0">
                <a:solidFill>
                  <a:srgbClr val="000066"/>
                </a:solidFill>
                <a:latin typeface="+mj-lt"/>
                <a:ea typeface="+mj-ea"/>
                <a:cs typeface="+mj-cs"/>
              </a:rPr>
              <a:t>January 1, 2016</a:t>
            </a:r>
            <a:endParaRPr lang="en-US" sz="2000" b="1" dirty="0" smtClean="0">
              <a:solidFill>
                <a:srgbClr val="000066"/>
              </a:solidFill>
              <a:latin typeface="+mj-lt"/>
              <a:ea typeface="+mj-ea"/>
              <a:cs typeface="+mj-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Introduction</a:t>
            </a:r>
          </a:p>
          <a:p>
            <a:r>
              <a:rPr lang="en-US" dirty="0" smtClean="0"/>
              <a:t>Scenario</a:t>
            </a:r>
          </a:p>
          <a:p>
            <a:r>
              <a:rPr lang="en-US" dirty="0" smtClean="0"/>
              <a:t>Analysis</a:t>
            </a:r>
          </a:p>
          <a:p>
            <a:r>
              <a:rPr lang="en-US" dirty="0" smtClean="0"/>
              <a:t>Solution</a:t>
            </a:r>
          </a:p>
          <a:p>
            <a:r>
              <a:rPr lang="en-US" dirty="0" smtClean="0"/>
              <a:t>Results</a:t>
            </a:r>
          </a:p>
          <a:p>
            <a:r>
              <a:rPr lang="en-US" dirty="0" smtClean="0"/>
              <a:t>Summary</a:t>
            </a:r>
            <a:endParaRPr lang="en-US" dirty="0"/>
          </a:p>
        </p:txBody>
      </p:sp>
    </p:spTree>
    <p:extLst>
      <p:ext uri="{BB962C8B-B14F-4D97-AF65-F5344CB8AC3E}">
        <p14:creationId xmlns:p14="http://schemas.microsoft.com/office/powerpoint/2010/main" val="17922969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TODO</a:t>
            </a:r>
            <a:endParaRPr lang="en-US" dirty="0"/>
          </a:p>
        </p:txBody>
      </p:sp>
    </p:spTree>
    <p:extLst>
      <p:ext uri="{BB962C8B-B14F-4D97-AF65-F5344CB8AC3E}">
        <p14:creationId xmlns:p14="http://schemas.microsoft.com/office/powerpoint/2010/main" val="22085473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a:t>
            </a:r>
            <a:endParaRPr lang="en-US" dirty="0"/>
          </a:p>
        </p:txBody>
      </p:sp>
      <p:sp>
        <p:nvSpPr>
          <p:cNvPr id="3" name="Content Placeholder 2"/>
          <p:cNvSpPr>
            <a:spLocks noGrp="1"/>
          </p:cNvSpPr>
          <p:nvPr>
            <p:ph idx="1"/>
          </p:nvPr>
        </p:nvSpPr>
        <p:spPr/>
        <p:txBody>
          <a:bodyPr/>
          <a:lstStyle/>
          <a:p>
            <a:r>
              <a:rPr lang="en-US" dirty="0" smtClean="0"/>
              <a:t>TODO</a:t>
            </a:r>
            <a:endParaRPr lang="en-US" dirty="0"/>
          </a:p>
        </p:txBody>
      </p:sp>
    </p:spTree>
    <p:extLst>
      <p:ext uri="{BB962C8B-B14F-4D97-AF65-F5344CB8AC3E}">
        <p14:creationId xmlns:p14="http://schemas.microsoft.com/office/powerpoint/2010/main" val="38658020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sp>
        <p:nvSpPr>
          <p:cNvPr id="3" name="Content Placeholder 2"/>
          <p:cNvSpPr>
            <a:spLocks noGrp="1"/>
          </p:cNvSpPr>
          <p:nvPr>
            <p:ph idx="1"/>
          </p:nvPr>
        </p:nvSpPr>
        <p:spPr/>
        <p:txBody>
          <a:bodyPr/>
          <a:lstStyle/>
          <a:p>
            <a:r>
              <a:rPr lang="en-US" dirty="0" smtClean="0"/>
              <a:t>TODO</a:t>
            </a:r>
            <a:endParaRPr lang="en-US" dirty="0"/>
          </a:p>
        </p:txBody>
      </p:sp>
    </p:spTree>
    <p:extLst>
      <p:ext uri="{BB962C8B-B14F-4D97-AF65-F5344CB8AC3E}">
        <p14:creationId xmlns:p14="http://schemas.microsoft.com/office/powerpoint/2010/main" val="30416775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r>
              <a:rPr lang="en-US" dirty="0" smtClean="0"/>
              <a:t>TODO</a:t>
            </a:r>
            <a:endParaRPr lang="en-US" dirty="0"/>
          </a:p>
        </p:txBody>
      </p:sp>
    </p:spTree>
    <p:extLst>
      <p:ext uri="{BB962C8B-B14F-4D97-AF65-F5344CB8AC3E}">
        <p14:creationId xmlns:p14="http://schemas.microsoft.com/office/powerpoint/2010/main" val="1310831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p:txBody>
          <a:bodyPr/>
          <a:lstStyle/>
          <a:p>
            <a:r>
              <a:rPr lang="en-US" dirty="0" smtClean="0"/>
              <a:t>TODO</a:t>
            </a:r>
            <a:endParaRPr lang="en-US" dirty="0"/>
          </a:p>
        </p:txBody>
      </p:sp>
    </p:spTree>
    <p:extLst>
      <p:ext uri="{BB962C8B-B14F-4D97-AF65-F5344CB8AC3E}">
        <p14:creationId xmlns:p14="http://schemas.microsoft.com/office/powerpoint/2010/main" val="2900667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TODO</a:t>
            </a:r>
            <a:endParaRPr lang="en-US" dirty="0"/>
          </a:p>
        </p:txBody>
      </p:sp>
    </p:spTree>
    <p:extLst>
      <p:ext uri="{BB962C8B-B14F-4D97-AF65-F5344CB8AC3E}">
        <p14:creationId xmlns:p14="http://schemas.microsoft.com/office/powerpoint/2010/main" val="1438320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495" y="1551779"/>
            <a:ext cx="2673009" cy="530622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 Properties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Author</a:t>
            </a:r>
          </a:p>
          <a:p>
            <a:r>
              <a:rPr lang="en-US" dirty="0"/>
              <a:t>Michael Herman, Principal Consultant, </a:t>
            </a:r>
            <a:r>
              <a:rPr lang="en-US" dirty="0" smtClean="0"/>
              <a:t>Parallelspace Corporation</a:t>
            </a:r>
            <a:endParaRPr lang="en-US" dirty="0"/>
          </a:p>
          <a:p>
            <a:pPr marL="0" indent="0">
              <a:buNone/>
            </a:pPr>
            <a:r>
              <a:rPr lang="en-US" b="1" dirty="0"/>
              <a:t>Published</a:t>
            </a:r>
          </a:p>
          <a:p>
            <a:r>
              <a:rPr lang="en-US" dirty="0"/>
              <a:t>August </a:t>
            </a:r>
            <a:r>
              <a:rPr lang="en-US" dirty="0" smtClean="0"/>
              <a:t>2016</a:t>
            </a:r>
            <a:endParaRPr lang="en-US" dirty="0"/>
          </a:p>
          <a:p>
            <a:pPr marL="0" indent="0">
              <a:buNone/>
            </a:pPr>
            <a:r>
              <a:rPr lang="en-US" b="1" dirty="0"/>
              <a:t>Distribution</a:t>
            </a:r>
          </a:p>
          <a:p>
            <a:r>
              <a:rPr lang="en-US" dirty="0"/>
              <a:t>Parallelspace Corporation </a:t>
            </a:r>
            <a:r>
              <a:rPr lang="en-US" dirty="0"/>
              <a:t>– Internal Use Only</a:t>
            </a:r>
          </a:p>
          <a:p>
            <a:pPr marL="0" indent="0">
              <a:buNone/>
            </a:pPr>
            <a:r>
              <a:rPr lang="en-US" b="1" dirty="0"/>
              <a:t>Keywords</a:t>
            </a:r>
          </a:p>
          <a:p>
            <a:r>
              <a:rPr lang="en-US" dirty="0" smtClean="0"/>
              <a:t>Parallelspace TEAM, Parallelspace </a:t>
            </a:r>
            <a:r>
              <a:rPr lang="en-US" dirty="0"/>
              <a:t>Architect, </a:t>
            </a:r>
            <a:r>
              <a:rPr lang="en-US" smtClean="0"/>
              <a:t>Parallelspace ModelMate, </a:t>
            </a:r>
            <a:r>
              <a:rPr lang="en-US" dirty="0" smtClean="0"/>
              <a:t>Parallelspace </a:t>
            </a:r>
            <a:r>
              <a:rPr lang="en-US" dirty="0"/>
              <a:t>Query, scripting, ERD, data modeling, enterprise data architecture, EDA, enterprise architecture, relations</a:t>
            </a:r>
          </a:p>
          <a:p>
            <a:endParaRPr lang="en-US" dirty="0"/>
          </a:p>
        </p:txBody>
      </p:sp>
    </p:spTree>
    <p:extLst>
      <p:ext uri="{BB962C8B-B14F-4D97-AF65-F5344CB8AC3E}">
        <p14:creationId xmlns:p14="http://schemas.microsoft.com/office/powerpoint/2010/main" val="25814812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Copyright and Trademarks</a:t>
            </a:r>
            <a:endParaRPr lang="en-US" dirty="0"/>
          </a:p>
        </p:txBody>
      </p:sp>
      <p:sp>
        <p:nvSpPr>
          <p:cNvPr id="3" name="Content Placeholder 2"/>
          <p:cNvSpPr>
            <a:spLocks noGrp="1"/>
          </p:cNvSpPr>
          <p:nvPr>
            <p:ph idx="1"/>
          </p:nvPr>
        </p:nvSpPr>
        <p:spPr>
          <a:xfrm>
            <a:off x="820819" y="1600200"/>
            <a:ext cx="7502361" cy="5029200"/>
          </a:xfrm>
        </p:spPr>
        <p:txBody>
          <a:bodyPr>
            <a:normAutofit fontScale="62500" lnSpcReduction="20000"/>
          </a:bodyPr>
          <a:lstStyle/>
          <a:p>
            <a:pPr marL="0" indent="0">
              <a:buNone/>
            </a:pPr>
            <a:r>
              <a:rPr lang="en-US" dirty="0"/>
              <a:t>The information contained in this document represents the current view of </a:t>
            </a:r>
            <a:r>
              <a:rPr lang="en-US" dirty="0" smtClean="0"/>
              <a:t>Parallelspace </a:t>
            </a:r>
            <a:r>
              <a:rPr lang="en-US" dirty="0"/>
              <a:t>on the issues discussed as of the date of publication. Because </a:t>
            </a:r>
            <a:r>
              <a:rPr lang="en-US" dirty="0" smtClean="0"/>
              <a:t>Parallelspace </a:t>
            </a:r>
            <a:r>
              <a:rPr lang="en-US" dirty="0"/>
              <a:t>must respond to changing market conditions, it should not be interpreted to be a commitment on the part of </a:t>
            </a:r>
            <a:r>
              <a:rPr lang="en-US" dirty="0" smtClean="0"/>
              <a:t>Parallelspace, </a:t>
            </a:r>
            <a:r>
              <a:rPr lang="en-US" dirty="0"/>
              <a:t>and </a:t>
            </a:r>
            <a:r>
              <a:rPr lang="en-US" dirty="0" smtClean="0"/>
              <a:t>Parallelspace </a:t>
            </a:r>
            <a:r>
              <a:rPr lang="en-US" dirty="0"/>
              <a:t>cannot guarantee the accuracy of any information presented after the date of publication.</a:t>
            </a:r>
          </a:p>
          <a:p>
            <a:pPr marL="0" indent="0">
              <a:buNone/>
            </a:pPr>
            <a:r>
              <a:rPr lang="en-US" dirty="0"/>
              <a:t>This </a:t>
            </a:r>
            <a:r>
              <a:rPr lang="en-US" dirty="0" smtClean="0"/>
              <a:t>Parallelspace </a:t>
            </a:r>
            <a:r>
              <a:rPr lang="en-US" dirty="0"/>
              <a:t>Note is for informational purposes only. </a:t>
            </a:r>
            <a:r>
              <a:rPr lang="en-US" dirty="0" smtClean="0"/>
              <a:t>Parallelspace </a:t>
            </a:r>
            <a:r>
              <a:rPr lang="en-US" dirty="0"/>
              <a:t>MAKES NO WARRANTIES, EXPRESS, IMPLIED, OR STATUTORY, AS TO THE INFORMATION IN THIS DOCUMENT.</a:t>
            </a:r>
          </a:p>
          <a:p>
            <a:pPr marL="0" indent="0">
              <a:buNone/>
            </a:pPr>
            <a:r>
              <a:rPr lang="en-US" dirty="0"/>
              <a:t>Complying with all applicable copyright laws is the responsibility of the user. </a:t>
            </a:r>
            <a:r>
              <a:rPr lang="en-US" dirty="0" smtClean="0"/>
              <a:t>Parallelspace </a:t>
            </a:r>
            <a:r>
              <a:rPr lang="en-US" dirty="0"/>
              <a:t>grants you the right to reproduce this </a:t>
            </a:r>
            <a:r>
              <a:rPr lang="en-US" dirty="0" smtClean="0"/>
              <a:t>Parallelspace </a:t>
            </a:r>
            <a:r>
              <a:rPr lang="en-US" dirty="0"/>
              <a:t>Note, in whole or in part, specifically and solely for the purpose of personal education. </a:t>
            </a:r>
          </a:p>
          <a:p>
            <a:pPr marL="0" indent="0">
              <a:buNone/>
            </a:pPr>
            <a:r>
              <a:rPr lang="en-US" dirty="0" smtClean="0"/>
              <a:t>Parallelspace </a:t>
            </a:r>
            <a:r>
              <a:rPr lang="en-US" dirty="0"/>
              <a:t>may have patents, patent applications, trademarks, copyrights, or other intellectual property rights covering subject matter in this document. Except as expressly provided in any written license agreement from </a:t>
            </a:r>
            <a:r>
              <a:rPr lang="en-US" dirty="0" smtClean="0"/>
              <a:t>Parallelspace, </a:t>
            </a:r>
            <a:r>
              <a:rPr lang="en-US" dirty="0"/>
              <a:t>the furnishing of this document does not give you any license to these patents, trademarks, copyrights, or other intellectual property.</a:t>
            </a:r>
          </a:p>
          <a:p>
            <a:pPr marL="0" indent="0">
              <a:buNone/>
            </a:pPr>
            <a:r>
              <a:rPr lang="en-US" dirty="0"/>
              <a:t>Unless otherwise noted, the example companies, organizations, products, domain names, e-mail addresses, logos, people, places and events depicted herein are fictitious, and no association with any real company, organization, product, domain name, email address, logo, person, place or event is intended or should be inferred. </a:t>
            </a:r>
          </a:p>
          <a:p>
            <a:pPr marL="0" indent="0">
              <a:buNone/>
            </a:pPr>
            <a:r>
              <a:rPr lang="en-US" dirty="0"/>
              <a:t>© 2014 </a:t>
            </a:r>
            <a:r>
              <a:rPr lang="en-US" dirty="0" smtClean="0"/>
              <a:t>Parallelspace. </a:t>
            </a:r>
            <a:r>
              <a:rPr lang="en-US" dirty="0"/>
              <a:t>All rights reserved. </a:t>
            </a:r>
          </a:p>
          <a:p>
            <a:pPr marL="0" indent="0">
              <a:buNone/>
            </a:pPr>
            <a:r>
              <a:rPr lang="en-US" dirty="0" smtClean="0"/>
              <a:t>Parallelspace </a:t>
            </a:r>
            <a:r>
              <a:rPr lang="en-US" dirty="0"/>
              <a:t>and </a:t>
            </a:r>
            <a:r>
              <a:rPr lang="en-US" dirty="0" smtClean="0"/>
              <a:t>Parallelspace </a:t>
            </a:r>
            <a:r>
              <a:rPr lang="en-US" dirty="0"/>
              <a:t>Architect are either registered trademarks or trademarks of </a:t>
            </a:r>
            <a:r>
              <a:rPr lang="en-US" dirty="0" smtClean="0"/>
              <a:t>Parallelspace </a:t>
            </a:r>
            <a:r>
              <a:rPr lang="en-US" dirty="0"/>
              <a:t>in the Netherlands, United States, Canada and/or other countries. The names of actual companies and products mentioned herein may be the trademarks of their respective owners</a:t>
            </a:r>
          </a:p>
          <a:p>
            <a:pPr marL="0" indent="0">
              <a:buNone/>
            </a:pPr>
            <a:endParaRPr lang="en-US" dirty="0"/>
          </a:p>
        </p:txBody>
      </p:sp>
    </p:spTree>
    <p:extLst>
      <p:ext uri="{BB962C8B-B14F-4D97-AF65-F5344CB8AC3E}">
        <p14:creationId xmlns:p14="http://schemas.microsoft.com/office/powerpoint/2010/main" val="42492888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2012 BiZZdesign Powerpoint template English - fin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2012 BiZZdesign Powerpoint template English - final</Template>
  <TotalTime>6260</TotalTime>
  <Words>385</Words>
  <Application>Microsoft Office PowerPoint</Application>
  <PresentationFormat>On-screen Show (4:3)</PresentationFormat>
  <Paragraphs>42</Paragraphs>
  <Slides>11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Verdana</vt:lpstr>
      <vt:lpstr>2012 BiZZdesign Powerpoint template English - final</vt:lpstr>
      <vt:lpstr>Using Parallelspace TEAM Models to Design and Create Custom Profiles   </vt:lpstr>
      <vt:lpstr>Outline</vt:lpstr>
      <vt:lpstr>Introduction</vt:lpstr>
      <vt:lpstr>Scenario</vt:lpstr>
      <vt:lpstr>Analysis</vt:lpstr>
      <vt:lpstr>Solution</vt:lpstr>
      <vt:lpstr>Results</vt:lpstr>
      <vt:lpstr>Summary</vt:lpstr>
      <vt:lpstr>Questions</vt:lpstr>
      <vt:lpstr>Document Properties</vt:lpstr>
      <vt:lpstr>Copyright and Trademarks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ArchiMate® - An introduction</dc:title>
  <dc:creator>sven</dc:creator>
  <cp:lastModifiedBy>Michael Herman</cp:lastModifiedBy>
  <cp:revision>99</cp:revision>
  <dcterms:created xsi:type="dcterms:W3CDTF">2012-12-06T16:12:27Z</dcterms:created>
  <dcterms:modified xsi:type="dcterms:W3CDTF">2017-04-09T21:26:11Z</dcterms:modified>
</cp:coreProperties>
</file>