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1"/>
  </p:sldMasterIdLst>
  <p:notesMasterIdLst>
    <p:notesMasterId r:id="rId20"/>
  </p:notesMasterIdLst>
  <p:sldIdLst>
    <p:sldId id="372" r:id="rId2"/>
    <p:sldId id="503" r:id="rId3"/>
    <p:sldId id="488" r:id="rId4"/>
    <p:sldId id="500" r:id="rId5"/>
    <p:sldId id="501" r:id="rId6"/>
    <p:sldId id="502" r:id="rId7"/>
    <p:sldId id="489" r:id="rId8"/>
    <p:sldId id="497" r:id="rId9"/>
    <p:sldId id="498" r:id="rId10"/>
    <p:sldId id="499" r:id="rId11"/>
    <p:sldId id="493" r:id="rId12"/>
    <p:sldId id="494" r:id="rId13"/>
    <p:sldId id="495" r:id="rId14"/>
    <p:sldId id="496" r:id="rId15"/>
    <p:sldId id="459" r:id="rId16"/>
    <p:sldId id="442" r:id="rId17"/>
    <p:sldId id="486" r:id="rId18"/>
    <p:sldId id="487"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owerPoint Template for ArchiMate" id="{445C6FBD-BE53-47D4-9470-695B61C0C3E8}">
          <p14:sldIdLst>
            <p14:sldId id="372"/>
            <p14:sldId id="503"/>
            <p14:sldId id="488"/>
            <p14:sldId id="500"/>
            <p14:sldId id="501"/>
            <p14:sldId id="502"/>
            <p14:sldId id="489"/>
            <p14:sldId id="497"/>
            <p14:sldId id="498"/>
            <p14:sldId id="499"/>
            <p14:sldId id="493"/>
            <p14:sldId id="494"/>
            <p14:sldId id="495"/>
            <p14:sldId id="496"/>
            <p14:sldId id="459"/>
            <p14:sldId id="442"/>
            <p14:sldId id="486"/>
            <p14:sldId id="48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4A0E"/>
    <a:srgbClr val="C8C8C8"/>
    <a:srgbClr val="D2D7D7"/>
    <a:srgbClr val="002060"/>
    <a:srgbClr val="F4A16F"/>
    <a:srgbClr val="F0D47F"/>
    <a:srgbClr val="1C4B52"/>
    <a:srgbClr val="2557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76" autoAdjust="0"/>
    <p:restoredTop sz="93910" autoAdjust="0"/>
  </p:normalViewPr>
  <p:slideViewPr>
    <p:cSldViewPr snapToGrid="0">
      <p:cViewPr varScale="1">
        <p:scale>
          <a:sx n="80" d="100"/>
          <a:sy n="80" d="100"/>
        </p:scale>
        <p:origin x="499" y="5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500EB8-540F-4A25-AF77-667A01EBBAAB}" type="datetimeFigureOut">
              <a:rPr lang="en-US" smtClean="0"/>
              <a:t>5/31/2016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CD724D-B031-4DB2-9FAF-1B421781E6B9}" type="slidenum">
              <a:rPr lang="en-US" smtClean="0"/>
              <a:t>‹#›</a:t>
            </a:fld>
            <a:endParaRPr lang="en-US" dirty="0"/>
          </a:p>
        </p:txBody>
      </p:sp>
    </p:spTree>
    <p:extLst>
      <p:ext uri="{BB962C8B-B14F-4D97-AF65-F5344CB8AC3E}">
        <p14:creationId xmlns:p14="http://schemas.microsoft.com/office/powerpoint/2010/main" val="3106643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72DE7C8-42CC-4191-B7BE-4B854064BC8F}"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grpSp>
        <p:nvGrpSpPr>
          <p:cNvPr id="15" name="Group 14"/>
          <p:cNvGrpSpPr/>
          <p:nvPr userDrawn="1"/>
        </p:nvGrpSpPr>
        <p:grpSpPr>
          <a:xfrm>
            <a:off x="9030778" y="5661116"/>
            <a:ext cx="2861310" cy="1101725"/>
            <a:chOff x="0" y="0"/>
            <a:chExt cx="2861310" cy="1101725"/>
          </a:xfrm>
        </p:grpSpPr>
        <p:sp>
          <p:nvSpPr>
            <p:cNvPr id="16" name="Text Box 2"/>
            <p:cNvSpPr txBox="1">
              <a:spLocks noChangeArrowheads="1"/>
            </p:cNvSpPr>
            <p:nvPr userDrawn="1"/>
          </p:nvSpPr>
          <p:spPr bwMode="auto">
            <a:xfrm>
              <a:off x="0" y="0"/>
              <a:ext cx="1824990" cy="857885"/>
            </a:xfrm>
            <a:prstGeom prst="rect">
              <a:avLst/>
            </a:prstGeom>
            <a:no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n-US" sz="3600" dirty="0">
                  <a:solidFill>
                    <a:srgbClr val="2F5597"/>
                  </a:solidFill>
                  <a:effectLst/>
                  <a:latin typeface="Segoe UI Semibold" panose="020B0702040204020203" pitchFamily="34" charset="0"/>
                  <a:ea typeface="Calibri" panose="020F0502020204030204" pitchFamily="34" charset="0"/>
                  <a:cs typeface="Times New Roman" panose="02020603050405020304" pitchFamily="18" charset="0"/>
                </a:rPr>
                <a:t>parallel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 Box 2"/>
            <p:cNvSpPr txBox="1">
              <a:spLocks noChangeArrowheads="1"/>
            </p:cNvSpPr>
            <p:nvPr userDrawn="1"/>
          </p:nvSpPr>
          <p:spPr bwMode="auto">
            <a:xfrm>
              <a:off x="1474470" y="243840"/>
              <a:ext cx="1386840" cy="857885"/>
            </a:xfrm>
            <a:prstGeom prst="rect">
              <a:avLst/>
            </a:prstGeom>
            <a:no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n-US" sz="3600" dirty="0">
                  <a:solidFill>
                    <a:srgbClr val="00B050"/>
                  </a:solidFill>
                  <a:effectLst/>
                  <a:latin typeface="Segoe UI Semibold" panose="020B0702040204020203" pitchFamily="34" charset="0"/>
                  <a:ea typeface="Calibri" panose="020F0502020204030204" pitchFamily="34" charset="0"/>
                  <a:cs typeface="Times New Roman" panose="02020603050405020304" pitchFamily="18" charset="0"/>
                </a:rPr>
                <a:t>space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721094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ectangle 7"/>
          <p:cNvSpPr/>
          <p:nvPr userDrawn="1"/>
        </p:nvSpPr>
        <p:spPr>
          <a:xfrm>
            <a:off x="257452" y="295729"/>
            <a:ext cx="9996257" cy="6291502"/>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lvl1pPr>
              <a:defRPr>
                <a:solidFill>
                  <a:srgbClr val="25575A"/>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25575A"/>
                </a:solidFill>
              </a:defRPr>
            </a:lvl1pPr>
            <a:lvl2pPr>
              <a:defRPr>
                <a:solidFill>
                  <a:srgbClr val="25575A"/>
                </a:solidFill>
              </a:defRPr>
            </a:lvl2pPr>
            <a:lvl3pPr>
              <a:defRPr>
                <a:solidFill>
                  <a:srgbClr val="25575A"/>
                </a:solidFill>
              </a:defRPr>
            </a:lvl3pPr>
            <a:lvl4pPr>
              <a:defRPr>
                <a:solidFill>
                  <a:srgbClr val="25575A"/>
                </a:solidFill>
              </a:defRPr>
            </a:lvl4pPr>
            <a:lvl5pPr>
              <a:defRPr>
                <a:solidFill>
                  <a:srgbClr val="25575A"/>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p>
            <a:fld id="{D3DE6D16-8FD1-4F62-993F-48312A05B98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564896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613CDDE-6135-4D7F-AEA6-6CF963E5B265}"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grpSp>
        <p:nvGrpSpPr>
          <p:cNvPr id="7" name="Group 6"/>
          <p:cNvGrpSpPr/>
          <p:nvPr userDrawn="1"/>
        </p:nvGrpSpPr>
        <p:grpSpPr>
          <a:xfrm>
            <a:off x="9030778" y="5661116"/>
            <a:ext cx="2861310" cy="1101725"/>
            <a:chOff x="0" y="0"/>
            <a:chExt cx="2861310" cy="1101725"/>
          </a:xfrm>
        </p:grpSpPr>
        <p:sp>
          <p:nvSpPr>
            <p:cNvPr id="8" name="Text Box 2"/>
            <p:cNvSpPr txBox="1">
              <a:spLocks noChangeArrowheads="1"/>
            </p:cNvSpPr>
            <p:nvPr userDrawn="1"/>
          </p:nvSpPr>
          <p:spPr bwMode="auto">
            <a:xfrm>
              <a:off x="0" y="0"/>
              <a:ext cx="1824990" cy="857885"/>
            </a:xfrm>
            <a:prstGeom prst="rect">
              <a:avLst/>
            </a:prstGeom>
            <a:no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n-US" sz="3600" dirty="0">
                  <a:solidFill>
                    <a:srgbClr val="2F5597"/>
                  </a:solidFill>
                  <a:effectLst/>
                  <a:latin typeface="Segoe UI Semibold" panose="020B0702040204020203" pitchFamily="34" charset="0"/>
                  <a:ea typeface="Calibri" panose="020F0502020204030204" pitchFamily="34" charset="0"/>
                  <a:cs typeface="Times New Roman" panose="02020603050405020304" pitchFamily="18" charset="0"/>
                </a:rPr>
                <a:t>parallel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 Box 2"/>
            <p:cNvSpPr txBox="1">
              <a:spLocks noChangeArrowheads="1"/>
            </p:cNvSpPr>
            <p:nvPr userDrawn="1"/>
          </p:nvSpPr>
          <p:spPr bwMode="auto">
            <a:xfrm>
              <a:off x="1474470" y="243840"/>
              <a:ext cx="1386840" cy="857885"/>
            </a:xfrm>
            <a:prstGeom prst="rect">
              <a:avLst/>
            </a:prstGeom>
            <a:no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n-US" sz="3600" dirty="0">
                  <a:solidFill>
                    <a:srgbClr val="00B050"/>
                  </a:solidFill>
                  <a:effectLst/>
                  <a:latin typeface="Segoe UI Semibold" panose="020B0702040204020203" pitchFamily="34" charset="0"/>
                  <a:ea typeface="Calibri" panose="020F0502020204030204" pitchFamily="34" charset="0"/>
                  <a:cs typeface="Times New Roman" panose="02020603050405020304" pitchFamily="18" charset="0"/>
                </a:rPr>
                <a:t>space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833014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257452" y="295729"/>
            <a:ext cx="9996257" cy="6291502"/>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lvl1pPr>
              <a:defRPr>
                <a:solidFill>
                  <a:srgbClr val="25575A"/>
                </a:solidFill>
              </a:defRPr>
            </a:lvl1pPr>
          </a:lstStyle>
          <a:p>
            <a:r>
              <a:rPr lang="en-US" dirty="0"/>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solidFill>
                  <a:srgbClr val="25575A"/>
                </a:solidFill>
              </a:defRPr>
            </a:lvl1pPr>
            <a:lvl2pPr>
              <a:defRPr sz="1600">
                <a:solidFill>
                  <a:srgbClr val="25575A"/>
                </a:solidFill>
              </a:defRPr>
            </a:lvl2pPr>
            <a:lvl3pPr>
              <a:defRPr sz="1400">
                <a:solidFill>
                  <a:srgbClr val="25575A"/>
                </a:solidFill>
              </a:defRPr>
            </a:lvl3pPr>
            <a:lvl4pPr>
              <a:defRPr sz="1200">
                <a:solidFill>
                  <a:srgbClr val="25575A"/>
                </a:solidFill>
              </a:defRPr>
            </a:lvl4pPr>
            <a:lvl5pPr>
              <a:defRPr sz="1200">
                <a:solidFill>
                  <a:srgbClr val="25575A"/>
                </a:solidFill>
              </a:defRPr>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solidFill>
                  <a:srgbClr val="25575A"/>
                </a:solidFill>
              </a:defRPr>
            </a:lvl1pPr>
            <a:lvl2pPr>
              <a:defRPr sz="1600">
                <a:solidFill>
                  <a:srgbClr val="25575A"/>
                </a:solidFill>
              </a:defRPr>
            </a:lvl2pPr>
            <a:lvl3pPr>
              <a:defRPr sz="1400">
                <a:solidFill>
                  <a:srgbClr val="25575A"/>
                </a:solidFill>
              </a:defRPr>
            </a:lvl3pPr>
            <a:lvl4pPr>
              <a:defRPr sz="1200">
                <a:solidFill>
                  <a:srgbClr val="25575A"/>
                </a:solidFill>
              </a:defRPr>
            </a:lvl4pPr>
            <a:lvl5pPr>
              <a:defRPr sz="1200">
                <a:solidFill>
                  <a:srgbClr val="25575A"/>
                </a:solidFill>
              </a:defRPr>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DBE61A9F-E744-4270-A5ED-39EE8C1AF9CF}" type="datetime1">
              <a:rPr lang="en-US" smtClean="0"/>
              <a:t>5/31/2016</a:t>
            </a:fld>
            <a:endParaRPr lang="en-US" dirty="0"/>
          </a:p>
        </p:txBody>
      </p:sp>
      <p:sp>
        <p:nvSpPr>
          <p:cNvPr id="6" name="Footer Placeholder 5"/>
          <p:cNvSpPr>
            <a:spLocks noGrp="1"/>
          </p:cNvSpPr>
          <p:nvPr>
            <p:ph type="ftr" sz="quarter" idx="11"/>
          </p:nvPr>
        </p:nvSpPr>
        <p:spPr/>
        <p:txBody>
          <a:bodyPr/>
          <a:lstStyle/>
          <a:p>
            <a:r>
              <a:rPr lang="en-US" dirty="0"/>
              <a:t>© Copyright 2001-2016 Parallelspace Corporation</a:t>
            </a:r>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312145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userDrawn="1"/>
        </p:nvSpPr>
        <p:spPr>
          <a:xfrm>
            <a:off x="257452" y="295729"/>
            <a:ext cx="9996257" cy="6291502"/>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lvl1pPr>
              <a:defRPr>
                <a:solidFill>
                  <a:srgbClr val="25575A"/>
                </a:solidFill>
              </a:defRPr>
            </a:lvl1pPr>
          </a:lstStyle>
          <a:p>
            <a:r>
              <a:rPr lang="en-US" dirty="0"/>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rgbClr val="25575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solidFill>
                  <a:srgbClr val="25575A"/>
                </a:solidFill>
              </a:defRPr>
            </a:lvl1pPr>
            <a:lvl2pPr>
              <a:defRPr sz="1600">
                <a:solidFill>
                  <a:srgbClr val="25575A"/>
                </a:solidFill>
              </a:defRPr>
            </a:lvl2pPr>
            <a:lvl3pPr>
              <a:defRPr sz="1400">
                <a:solidFill>
                  <a:srgbClr val="25575A"/>
                </a:solidFill>
              </a:defRPr>
            </a:lvl3pPr>
            <a:lvl4pPr>
              <a:defRPr sz="1200">
                <a:solidFill>
                  <a:srgbClr val="25575A"/>
                </a:solidFill>
              </a:defRPr>
            </a:lvl4pPr>
            <a:lvl5pPr>
              <a:defRPr sz="1200">
                <a:solidFill>
                  <a:srgbClr val="25575A"/>
                </a:solidFill>
              </a:defRPr>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rgbClr val="25575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solidFill>
                  <a:srgbClr val="25575A"/>
                </a:solidFill>
              </a:defRPr>
            </a:lvl1pPr>
            <a:lvl2pPr>
              <a:defRPr sz="1600">
                <a:solidFill>
                  <a:srgbClr val="25575A"/>
                </a:solidFill>
              </a:defRPr>
            </a:lvl2pPr>
            <a:lvl3pPr>
              <a:defRPr sz="1400">
                <a:solidFill>
                  <a:srgbClr val="25575A"/>
                </a:solidFill>
              </a:defRPr>
            </a:lvl3pPr>
            <a:lvl4pPr>
              <a:defRPr sz="1200">
                <a:solidFill>
                  <a:srgbClr val="25575A"/>
                </a:solidFill>
              </a:defRPr>
            </a:lvl4pPr>
            <a:lvl5pPr>
              <a:defRPr sz="1200">
                <a:solidFill>
                  <a:srgbClr val="25575A"/>
                </a:solidFill>
              </a:defRPr>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91202E5-9C80-4B66-857C-6B219CEA65F3}" type="datetime1">
              <a:rPr lang="en-US" smtClean="0"/>
              <a:t>5/31/2016</a:t>
            </a:fld>
            <a:endParaRPr lang="en-US" dirty="0"/>
          </a:p>
        </p:txBody>
      </p:sp>
      <p:sp>
        <p:nvSpPr>
          <p:cNvPr id="8" name="Footer Placeholder 7"/>
          <p:cNvSpPr>
            <a:spLocks noGrp="1"/>
          </p:cNvSpPr>
          <p:nvPr>
            <p:ph type="ftr" sz="quarter" idx="11"/>
          </p:nvPr>
        </p:nvSpPr>
        <p:spPr/>
        <p:txBody>
          <a:bodyPr/>
          <a:lstStyle/>
          <a:p>
            <a:r>
              <a:rPr lang="en-US" dirty="0"/>
              <a:t>© Copyright 2001-2016 Parallelspace Corporation</a:t>
            </a:r>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070899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Rectangle 7"/>
          <p:cNvSpPr/>
          <p:nvPr userDrawn="1"/>
        </p:nvSpPr>
        <p:spPr>
          <a:xfrm>
            <a:off x="257452" y="295729"/>
            <a:ext cx="9996257" cy="6291502"/>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lvl1pPr>
              <a:defRPr>
                <a:solidFill>
                  <a:srgbClr val="25575A"/>
                </a:solidFill>
              </a:defRPr>
            </a:lvl1pPr>
          </a:lstStyle>
          <a:p>
            <a:r>
              <a:rPr lang="en-US" dirty="0"/>
              <a:t>Click to edit Master title style</a:t>
            </a:r>
          </a:p>
        </p:txBody>
      </p:sp>
      <p:sp>
        <p:nvSpPr>
          <p:cNvPr id="7" name="Date Placeholder 2"/>
          <p:cNvSpPr>
            <a:spLocks noGrp="1"/>
          </p:cNvSpPr>
          <p:nvPr>
            <p:ph type="dt" sz="half" idx="10"/>
          </p:nvPr>
        </p:nvSpPr>
        <p:spPr/>
        <p:txBody>
          <a:bodyPr/>
          <a:lstStyle/>
          <a:p>
            <a:fld id="{558E4FAB-03D6-4F6E-AC7A-9D3AA4A55438}" type="datetime1">
              <a:rPr lang="en-US" smtClean="0"/>
              <a:t>5/31/2016</a:t>
            </a:fld>
            <a:endParaRPr lang="en-US" dirty="0"/>
          </a:p>
        </p:txBody>
      </p:sp>
      <p:sp>
        <p:nvSpPr>
          <p:cNvPr id="5" name="Footer Placeholder 3"/>
          <p:cNvSpPr>
            <a:spLocks noGrp="1"/>
          </p:cNvSpPr>
          <p:nvPr>
            <p:ph type="ftr" sz="quarter" idx="11"/>
          </p:nvPr>
        </p:nvSpPr>
        <p:spPr/>
        <p:txBody>
          <a:bodyPr/>
          <a:lstStyle/>
          <a:p>
            <a:r>
              <a:rPr lang="en-US" dirty="0"/>
              <a:t>© Copyright 2001-2016 Parallelspace Corporation</a:t>
            </a:r>
          </a:p>
        </p:txBody>
      </p:sp>
      <p:sp>
        <p:nvSpPr>
          <p:cNvPr id="6"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263972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DE8AED5-6856-443E-B539-1467931E0E22}" type="datetime1">
              <a:rPr lang="en-US" smtClean="0"/>
              <a:t>5/31/2016</a:t>
            </a:fld>
            <a:endParaRPr lang="en-US" dirty="0"/>
          </a:p>
        </p:txBody>
      </p:sp>
      <p:sp>
        <p:nvSpPr>
          <p:cNvPr id="5" name="Footer Placeholder 2"/>
          <p:cNvSpPr>
            <a:spLocks noGrp="1"/>
          </p:cNvSpPr>
          <p:nvPr>
            <p:ph type="ftr" sz="quarter" idx="11"/>
          </p:nvPr>
        </p:nvSpPr>
        <p:spPr/>
        <p:txBody>
          <a:bodyPr/>
          <a:lstStyle/>
          <a:p>
            <a:r>
              <a:rPr lang="en-US" dirty="0"/>
              <a:t>© Copyright 2001-2016 Parallelspace Corporation</a:t>
            </a:r>
          </a:p>
        </p:txBody>
      </p:sp>
      <p:sp>
        <p:nvSpPr>
          <p:cNvPr id="6"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519115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with Titl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DE8AED5-6856-443E-B539-1467931E0E22}" type="datetime1">
              <a:rPr lang="en-US" smtClean="0"/>
              <a:t>5/31/2016</a:t>
            </a:fld>
            <a:endParaRPr lang="en-US" dirty="0"/>
          </a:p>
        </p:txBody>
      </p:sp>
      <p:sp>
        <p:nvSpPr>
          <p:cNvPr id="5" name="Footer Placeholder 2"/>
          <p:cNvSpPr>
            <a:spLocks noGrp="1"/>
          </p:cNvSpPr>
          <p:nvPr>
            <p:ph type="ftr" sz="quarter" idx="11"/>
          </p:nvPr>
        </p:nvSpPr>
        <p:spPr/>
        <p:txBody>
          <a:bodyPr/>
          <a:lstStyle/>
          <a:p>
            <a:r>
              <a:rPr lang="en-US" dirty="0"/>
              <a:t>© Copyright 2001-2016 Parallelspace Corporation</a:t>
            </a:r>
          </a:p>
        </p:txBody>
      </p:sp>
      <p:sp>
        <p:nvSpPr>
          <p:cNvPr id="6"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
        <p:nvSpPr>
          <p:cNvPr id="8" name="Title 1"/>
          <p:cNvSpPr>
            <a:spLocks noGrp="1"/>
          </p:cNvSpPr>
          <p:nvPr>
            <p:ph type="title"/>
          </p:nvPr>
        </p:nvSpPr>
        <p:spPr>
          <a:xfrm>
            <a:off x="646111" y="452718"/>
            <a:ext cx="9404723" cy="1400530"/>
          </a:xfrm>
        </p:spPr>
        <p:txBody>
          <a:bodyPr/>
          <a:lstStyle>
            <a:lvl1pPr>
              <a:defRPr>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3409955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588E84DF-FCB0-4930-8549-759FFAF0177F}" type="datetime1">
              <a:rPr lang="en-US" smtClean="0"/>
              <a:t>5/31/2016</a:t>
            </a:fld>
            <a:endParaRPr lang="en-US" dirty="0"/>
          </a:p>
        </p:txBody>
      </p:sp>
      <p:sp>
        <p:nvSpPr>
          <p:cNvPr id="5" name="Footer Placeholder 5"/>
          <p:cNvSpPr>
            <a:spLocks noGrp="1"/>
          </p:cNvSpPr>
          <p:nvPr>
            <p:ph type="ftr" sz="quarter" idx="11"/>
          </p:nvPr>
        </p:nvSpPr>
        <p:spPr/>
        <p:txBody>
          <a:bodyPr/>
          <a:lstStyle/>
          <a:p>
            <a:r>
              <a:rPr lang="en-US" dirty="0"/>
              <a:t>© Copyright 2001-2016 Parallelspace Corporation</a:t>
            </a:r>
          </a:p>
        </p:txBody>
      </p:sp>
      <p:sp>
        <p:nvSpPr>
          <p:cNvPr id="6"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07175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76F65B6-055C-4AB3-BF28-0CE717A14C3A}" type="datetime1">
              <a:rPr lang="en-US" smtClean="0"/>
              <a:t>5/31/2016</a:t>
            </a:fld>
            <a:endParaRPr lang="en-US" dirty="0"/>
          </a:p>
        </p:txBody>
      </p:sp>
      <p:sp>
        <p:nvSpPr>
          <p:cNvPr id="6" name="Footer Placeholder 5"/>
          <p:cNvSpPr>
            <a:spLocks noGrp="1"/>
          </p:cNvSpPr>
          <p:nvPr>
            <p:ph type="ftr" sz="quarter" idx="11"/>
          </p:nvPr>
        </p:nvSpPr>
        <p:spPr/>
        <p:txBody>
          <a:bodyPr/>
          <a:lstStyle/>
          <a:p>
            <a:r>
              <a:rPr lang="en-US" dirty="0"/>
              <a:t>© Copyright 2001-2016 Parallelspace Corporation</a:t>
            </a:r>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553625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382FE22-1927-45F1-98D3-CC5B6783DACE}" type="datetime1">
              <a:rPr lang="en-US" smtClean="0"/>
              <a:t>5/31/2016</a:t>
            </a:fld>
            <a:endParaRPr lang="en-US" dirty="0"/>
          </a:p>
        </p:txBody>
      </p:sp>
      <p:sp>
        <p:nvSpPr>
          <p:cNvPr id="6" name="Footer Placeholder 5"/>
          <p:cNvSpPr>
            <a:spLocks noGrp="1"/>
          </p:cNvSpPr>
          <p:nvPr>
            <p:ph type="ftr" sz="quarter" idx="11"/>
          </p:nvPr>
        </p:nvSpPr>
        <p:spPr/>
        <p:txBody>
          <a:bodyPr/>
          <a:lstStyle/>
          <a:p>
            <a:r>
              <a:rPr lang="en-US" dirty="0"/>
              <a:t>© Copyright 2001-2016 Parallelspace Corporation</a:t>
            </a:r>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777610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340BD1B-49E0-468D-A31A-197F14D5B5FF}"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6968437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293BCC0B-4C69-443D-8081-129A8728FCE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2736704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36997A-489A-4ED8-94D4-BB6FDA739400}"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6544024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D811617-D33B-4533-BA00-3A75B73AF3BD}" type="datetime1">
              <a:rPr lang="en-US" smtClean="0"/>
              <a:t>5/31/2016</a:t>
            </a:fld>
            <a:endParaRPr lang="en-US" dirty="0"/>
          </a:p>
        </p:txBody>
      </p:sp>
      <p:sp>
        <p:nvSpPr>
          <p:cNvPr id="4"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83826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6CD0AED-2D15-4E1C-957C-882D8593407D}" type="datetime1">
              <a:rPr lang="en-US" smtClean="0"/>
              <a:t>5/31/2016</a:t>
            </a:fld>
            <a:endParaRPr lang="en-US" dirty="0"/>
          </a:p>
        </p:txBody>
      </p:sp>
      <p:sp>
        <p:nvSpPr>
          <p:cNvPr id="4"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0574417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E583B5-93CE-44D7-A9F0-2D9E982270B1}"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3713838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9FFC6E-178F-43A3-9C63-6EA9889D4A0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430070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1139161"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856988" y="1790701"/>
            <a:ext cx="990599" cy="304799"/>
          </a:xfrm>
          <a:prstGeom prst="rect">
            <a:avLst/>
          </a:prstGeom>
        </p:spPr>
        <p:txBody>
          <a:bodyPr vert="horz" lIns="91440" tIns="45720" rIns="91440" bIns="45720" rtlCol="0" anchor="t"/>
          <a:lstStyle>
            <a:lvl1pPr algn="l">
              <a:defRPr sz="1100" b="0" i="0">
                <a:solidFill>
                  <a:schemeClr val="tx1"/>
                </a:solidFill>
              </a:defRPr>
            </a:lvl1pPr>
          </a:lstStyle>
          <a:p>
            <a:fld id="{99E09344-A99D-4951-98E1-04272D3C7536}" type="datetime1">
              <a:rPr lang="en-US" smtClean="0"/>
              <a:t>5/31/2016</a:t>
            </a:fld>
            <a:endParaRPr lang="en-US" dirty="0"/>
          </a:p>
        </p:txBody>
      </p:sp>
      <p:sp>
        <p:nvSpPr>
          <p:cNvPr id="5" name="Footer Placeholder 4"/>
          <p:cNvSpPr>
            <a:spLocks noGrp="1"/>
          </p:cNvSpPr>
          <p:nvPr>
            <p:ph type="ftr" sz="quarter" idx="3"/>
          </p:nvPr>
        </p:nvSpPr>
        <p:spPr>
          <a:xfrm rot="5400000">
            <a:off x="9652922" y="3225297"/>
            <a:ext cx="3859795" cy="304801"/>
          </a:xfrm>
          <a:prstGeom prst="rect">
            <a:avLst/>
          </a:prstGeom>
        </p:spPr>
        <p:txBody>
          <a:bodyPr vert="horz" lIns="91440" tIns="45720" rIns="91440" bIns="45720" rtlCol="0" anchor="b"/>
          <a:lstStyle>
            <a:lvl1pPr algn="l">
              <a:defRPr sz="1100" b="0" i="0">
                <a:solidFill>
                  <a:schemeClr val="tx1"/>
                </a:solidFill>
              </a:defRPr>
            </a:lvl1pPr>
          </a:lstStyle>
          <a:p>
            <a:r>
              <a:rPr lang="en-US" dirty="0"/>
              <a:t>© Copyright 2001-2016 Parallelspace Corporation</a:t>
            </a:r>
          </a:p>
        </p:txBody>
      </p:sp>
      <p:sp>
        <p:nvSpPr>
          <p:cNvPr id="6" name="Slide Number Placeholder 5"/>
          <p:cNvSpPr>
            <a:spLocks noGrp="1"/>
          </p:cNvSpPr>
          <p:nvPr>
            <p:ph type="sldNum" sz="quarter" idx="4"/>
          </p:nvPr>
        </p:nvSpPr>
        <p:spPr bwMode="gray">
          <a:xfrm>
            <a:off x="11053889"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4060112754"/>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26"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 id="2147483725" r:id="rId18"/>
  </p:sldLayoutIdLst>
  <p:hf hdr="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hyperonomy.com/" TargetMode="External"/><Relationship Id="rId2" Type="http://schemas.openxmlformats.org/officeDocument/2006/relationships/hyperlink" Target="mailto:mwherman@parallelspace.ne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21.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0.png"/><Relationship Id="rId7"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0.png"/><Relationship Id="rId7"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0075" y="676274"/>
            <a:ext cx="11068050" cy="3648075"/>
          </a:xfrm>
        </p:spPr>
        <p:txBody>
          <a:bodyPr/>
          <a:lstStyle/>
          <a:p>
            <a:r>
              <a:rPr lang="en-US" sz="6000" dirty="0"/>
              <a:t>Parallelspace PowerPoint Template for ArchiMate</a:t>
            </a:r>
            <a:r>
              <a:rPr lang="en-US" sz="6000" baseline="30000" dirty="0"/>
              <a:t>®</a:t>
            </a:r>
            <a:r>
              <a:rPr lang="en-US" sz="6000" dirty="0"/>
              <a:t> 2.1</a:t>
            </a:r>
            <a:br>
              <a:rPr lang="en-US" sz="6000" dirty="0"/>
            </a:br>
            <a:r>
              <a:rPr lang="en-US" sz="3600" dirty="0"/>
              <a:t>version 2.0</a:t>
            </a:r>
          </a:p>
        </p:txBody>
      </p:sp>
      <p:sp>
        <p:nvSpPr>
          <p:cNvPr id="3" name="Subtitle 2"/>
          <p:cNvSpPr>
            <a:spLocks noGrp="1"/>
          </p:cNvSpPr>
          <p:nvPr>
            <p:ph type="subTitle" idx="1"/>
          </p:nvPr>
        </p:nvSpPr>
        <p:spPr>
          <a:xfrm>
            <a:off x="600076" y="4572000"/>
            <a:ext cx="11515724" cy="2162175"/>
          </a:xfrm>
        </p:spPr>
        <p:txBody>
          <a:bodyPr>
            <a:normAutofit/>
          </a:bodyPr>
          <a:lstStyle/>
          <a:p>
            <a:r>
              <a:rPr lang="en-US" dirty="0"/>
              <a:t>Michael Herman</a:t>
            </a:r>
          </a:p>
          <a:p>
            <a:r>
              <a:rPr lang="en-US" dirty="0"/>
              <a:t>Enterprise Architect</a:t>
            </a:r>
          </a:p>
          <a:p>
            <a:r>
              <a:rPr lang="en-US" cap="none" dirty="0"/>
              <a:t>Email:	</a:t>
            </a:r>
            <a:r>
              <a:rPr lang="en-US" cap="none" dirty="0">
                <a:hlinkClick r:id="rId2"/>
              </a:rPr>
              <a:t>mwherman@parallelspace.net</a:t>
            </a:r>
            <a:endParaRPr lang="en-US" cap="none" dirty="0"/>
          </a:p>
          <a:p>
            <a:r>
              <a:rPr lang="en-US" cap="none" dirty="0"/>
              <a:t>Blog:	</a:t>
            </a:r>
            <a:r>
              <a:rPr lang="en-US" cap="none" dirty="0">
                <a:hlinkClick r:id="rId3"/>
              </a:rPr>
              <a:t>http://hyperonomy.com</a:t>
            </a:r>
            <a:r>
              <a:rPr lang="en-US" cap="none" dirty="0"/>
              <a:t> </a:t>
            </a:r>
          </a:p>
          <a:p>
            <a:r>
              <a:rPr lang="en-US" dirty="0"/>
              <a:t>ArchiMate</a:t>
            </a:r>
            <a:r>
              <a:rPr lang="en-US" baseline="30000" dirty="0"/>
              <a:t>®</a:t>
            </a:r>
            <a:r>
              <a:rPr lang="en-US" dirty="0"/>
              <a:t> is a registered trademark of The Open Group</a:t>
            </a:r>
            <a:endParaRPr lang="en-US" cap="none" dirty="0"/>
          </a:p>
          <a:p>
            <a:endParaRPr lang="en-US" cap="none" dirty="0"/>
          </a:p>
          <a:p>
            <a:endParaRPr lang="en-US" cap="none" dirty="0"/>
          </a:p>
        </p:txBody>
      </p:sp>
      <p:sp>
        <p:nvSpPr>
          <p:cNvPr id="4" name="Date Placeholder 3"/>
          <p:cNvSpPr>
            <a:spLocks noGrp="1"/>
          </p:cNvSpPr>
          <p:nvPr>
            <p:ph type="dt" sz="half" idx="10"/>
          </p:nvPr>
        </p:nvSpPr>
        <p:spPr/>
        <p:txBody>
          <a:bodyPr/>
          <a:lstStyle/>
          <a:p>
            <a:fld id="{6F4E09D6-BFB8-49D4-9BAE-565736C2FEBC}"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1</a:t>
            </a:fld>
            <a:endParaRPr lang="en-US" dirty="0"/>
          </a:p>
        </p:txBody>
      </p:sp>
    </p:spTree>
    <p:extLst>
      <p:ext uri="{BB962C8B-B14F-4D97-AF65-F5344CB8AC3E}">
        <p14:creationId xmlns:p14="http://schemas.microsoft.com/office/powerpoint/2010/main" val="718211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Contents</a:t>
            </a:r>
          </a:p>
        </p:txBody>
      </p:sp>
      <p:sp>
        <p:nvSpPr>
          <p:cNvPr id="3" name="Content Placeholder 2"/>
          <p:cNvSpPr>
            <a:spLocks noGrp="1"/>
          </p:cNvSpPr>
          <p:nvPr>
            <p:ph idx="1"/>
          </p:nvPr>
        </p:nvSpPr>
        <p:spPr/>
        <p:txBody>
          <a:bodyPr/>
          <a:lstStyle/>
          <a:p>
            <a:r>
              <a:rPr lang="en-US" dirty="0"/>
              <a:t>Conceptual Architecture Concepts</a:t>
            </a:r>
          </a:p>
          <a:p>
            <a:r>
              <a:rPr lang="en-US" dirty="0"/>
              <a:t>Logical Architecture Concepts</a:t>
            </a:r>
          </a:p>
          <a:p>
            <a:r>
              <a:rPr lang="en-US" dirty="0"/>
              <a:t>Physical Architecture Concepts</a:t>
            </a:r>
          </a:p>
          <a:p>
            <a:endParaRPr lang="en-US" dirty="0"/>
          </a:p>
        </p:txBody>
      </p:sp>
      <p:sp>
        <p:nvSpPr>
          <p:cNvPr id="4" name="Date Placeholder 3"/>
          <p:cNvSpPr>
            <a:spLocks noGrp="1"/>
          </p:cNvSpPr>
          <p:nvPr>
            <p:ph type="dt" sz="half" idx="10"/>
          </p:nvPr>
        </p:nvSpPr>
        <p:spPr/>
        <p:txBody>
          <a:bodyPr/>
          <a:lstStyle/>
          <a:p>
            <a:fld id="{D3DE6D16-8FD1-4F62-993F-48312A05B98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2</a:t>
            </a:fld>
            <a:endParaRPr lang="en-US" dirty="0"/>
          </a:p>
        </p:txBody>
      </p:sp>
    </p:spTree>
    <p:extLst>
      <p:ext uri="{BB962C8B-B14F-4D97-AF65-F5344CB8AC3E}">
        <p14:creationId xmlns:p14="http://schemas.microsoft.com/office/powerpoint/2010/main" val="691754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9523554" cy="1915647"/>
          </a:xfrm>
        </p:spPr>
        <p:txBody>
          <a:bodyPr/>
          <a:lstStyle/>
          <a:p>
            <a:r>
              <a:rPr lang="en-US" dirty="0"/>
              <a:t>Conceptual Architecture Concepts</a:t>
            </a:r>
          </a:p>
        </p:txBody>
      </p:sp>
      <p:sp>
        <p:nvSpPr>
          <p:cNvPr id="3" name="Text Placeholder 2"/>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fld id="{C613CDDE-6135-4D7F-AEA6-6CF963E5B265}"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3</a:t>
            </a:fld>
            <a:endParaRPr lang="en-US" dirty="0"/>
          </a:p>
        </p:txBody>
      </p:sp>
    </p:spTree>
    <p:extLst>
      <p:ext uri="{BB962C8B-B14F-4D97-AF65-F5344CB8AC3E}">
        <p14:creationId xmlns:p14="http://schemas.microsoft.com/office/powerpoint/2010/main" val="824711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Conceptual Business Concepts</a:t>
            </a:r>
          </a:p>
        </p:txBody>
      </p:sp>
      <p:sp>
        <p:nvSpPr>
          <p:cNvPr id="4" name="Date Placeholder 3"/>
          <p:cNvSpPr>
            <a:spLocks noGrp="1"/>
          </p:cNvSpPr>
          <p:nvPr>
            <p:ph type="dt" sz="half" idx="10"/>
          </p:nvPr>
        </p:nvSpPr>
        <p:spPr/>
        <p:txBody>
          <a:bodyPr/>
          <a:lstStyle/>
          <a:p>
            <a:fld id="{D3DE6D16-8FD1-4F62-993F-48312A05B98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4</a:t>
            </a:fld>
            <a:endParaRPr lang="en-US" dirty="0"/>
          </a:p>
        </p:txBody>
      </p:sp>
      <p:grpSp>
        <p:nvGrpSpPr>
          <p:cNvPr id="10" name="Group 9"/>
          <p:cNvGrpSpPr/>
          <p:nvPr/>
        </p:nvGrpSpPr>
        <p:grpSpPr>
          <a:xfrm>
            <a:off x="7907339" y="1616004"/>
            <a:ext cx="1809750" cy="914400"/>
            <a:chOff x="1543050" y="1609725"/>
            <a:chExt cx="1809750" cy="914400"/>
          </a:xfrm>
          <a:scene3d>
            <a:camera prst="orthographicFront">
              <a:rot lat="0" lon="0" rev="0"/>
            </a:camera>
            <a:lightRig rig="balanced" dir="t">
              <a:rot lat="0" lon="0" rev="8700000"/>
            </a:lightRig>
          </a:scene3d>
        </p:grpSpPr>
        <p:sp>
          <p:nvSpPr>
            <p:cNvPr id="8" name="Rectangle 7"/>
            <p:cNvSpPr/>
            <p:nvPr/>
          </p:nvSpPr>
          <p:spPr>
            <a:xfrm>
              <a:off x="1543050" y="1609725"/>
              <a:ext cx="1809750" cy="914400"/>
            </a:xfrm>
            <a:prstGeom prst="rect">
              <a:avLst/>
            </a:prstGeom>
            <a:solidFill>
              <a:schemeClr val="accent3">
                <a:lumMod val="20000"/>
                <a:lumOff val="8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a:t>
              </a:r>
            </a:p>
            <a:p>
              <a:pPr algn="ctr"/>
              <a:r>
                <a:rPr lang="en-US" dirty="0">
                  <a:solidFill>
                    <a:srgbClr val="B88900"/>
                  </a:solidFill>
                </a:rPr>
                <a:t>Actor</a:t>
              </a:r>
            </a:p>
          </p:txBody>
        </p:sp>
        <p:pic>
          <p:nvPicPr>
            <p:cNvPr id="9" name="Picture 8"/>
            <p:cNvPicPr>
              <a:picLocks noChangeAspect="1"/>
            </p:cNvPicPr>
            <p:nvPr/>
          </p:nvPicPr>
          <p:blipFill>
            <a:blip r:embed="rId2">
              <a:clrChange>
                <a:clrFrom>
                  <a:srgbClr val="FFFFB5"/>
                </a:clrFrom>
                <a:clrTo>
                  <a:srgbClr val="FFFFB5">
                    <a:alpha val="0"/>
                  </a:srgbClr>
                </a:clrTo>
              </a:clrChange>
              <a:duotone>
                <a:schemeClr val="accent3">
                  <a:shade val="45000"/>
                  <a:satMod val="135000"/>
                </a:schemeClr>
                <a:prstClr val="white"/>
              </a:duotone>
            </a:blip>
            <a:stretch>
              <a:fillRect/>
            </a:stretch>
          </p:blipFill>
          <p:spPr>
            <a:xfrm>
              <a:off x="3066065" y="1621950"/>
              <a:ext cx="276225" cy="505704"/>
            </a:xfrm>
            <a:prstGeom prst="rect">
              <a:avLst/>
            </a:prstGeom>
            <a:ln>
              <a:noFill/>
            </a:ln>
            <a:effectLst>
              <a:outerShdw blurRad="44450" dist="27940" dir="5400000" algn="ctr">
                <a:srgbClr val="000000">
                  <a:alpha val="32000"/>
                </a:srgbClr>
              </a:outerShdw>
            </a:effectLst>
            <a:sp3d>
              <a:bevelT w="190500" h="38100"/>
            </a:sp3d>
          </p:spPr>
        </p:pic>
      </p:grpSp>
      <p:grpSp>
        <p:nvGrpSpPr>
          <p:cNvPr id="17" name="Group 16"/>
          <p:cNvGrpSpPr/>
          <p:nvPr/>
        </p:nvGrpSpPr>
        <p:grpSpPr>
          <a:xfrm>
            <a:off x="7907339" y="2747890"/>
            <a:ext cx="1809750" cy="914400"/>
            <a:chOff x="1543050" y="3438525"/>
            <a:chExt cx="1809750" cy="914400"/>
          </a:xfrm>
          <a:scene3d>
            <a:camera prst="orthographicFront">
              <a:rot lat="0" lon="0" rev="0"/>
            </a:camera>
            <a:lightRig rig="balanced" dir="t">
              <a:rot lat="0" lon="0" rev="8700000"/>
            </a:lightRig>
          </a:scene3d>
        </p:grpSpPr>
        <p:sp>
          <p:nvSpPr>
            <p:cNvPr id="12" name="Rectangle 11"/>
            <p:cNvSpPr/>
            <p:nvPr/>
          </p:nvSpPr>
          <p:spPr>
            <a:xfrm>
              <a:off x="1543050" y="3438525"/>
              <a:ext cx="1809750" cy="914400"/>
            </a:xfrm>
            <a:prstGeom prst="rect">
              <a:avLst/>
            </a:prstGeom>
            <a:solidFill>
              <a:schemeClr val="accent3">
                <a:lumMod val="20000"/>
                <a:lumOff val="8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a:t>
              </a:r>
            </a:p>
            <a:p>
              <a:pPr algn="ctr"/>
              <a:r>
                <a:rPr lang="en-US" dirty="0">
                  <a:solidFill>
                    <a:srgbClr val="B88900"/>
                  </a:solidFill>
                </a:rPr>
                <a:t>Role</a:t>
              </a:r>
            </a:p>
          </p:txBody>
        </p:sp>
        <p:pic>
          <p:nvPicPr>
            <p:cNvPr id="14" name="Picture 13"/>
            <p:cNvPicPr>
              <a:picLocks noChangeAspect="1"/>
            </p:cNvPicPr>
            <p:nvPr/>
          </p:nvPicPr>
          <p:blipFill>
            <a:blip r:embed="rId3">
              <a:clrChange>
                <a:clrFrom>
                  <a:srgbClr val="FFFFB5"/>
                </a:clrFrom>
                <a:clrTo>
                  <a:srgbClr val="FFFFB5">
                    <a:alpha val="0"/>
                  </a:srgbClr>
                </a:clrTo>
              </a:clrChange>
              <a:duotone>
                <a:schemeClr val="accent3">
                  <a:shade val="45000"/>
                  <a:satMod val="135000"/>
                </a:schemeClr>
                <a:prstClr val="white"/>
              </a:duotone>
            </a:blip>
            <a:stretch>
              <a:fillRect/>
            </a:stretch>
          </p:blipFill>
          <p:spPr>
            <a:xfrm>
              <a:off x="2869276" y="3449035"/>
              <a:ext cx="473014" cy="302895"/>
            </a:xfrm>
            <a:prstGeom prst="rect">
              <a:avLst/>
            </a:prstGeom>
            <a:ln>
              <a:noFill/>
            </a:ln>
            <a:effectLst>
              <a:outerShdw blurRad="44450" dist="27940" dir="5400000" algn="ctr">
                <a:srgbClr val="000000">
                  <a:alpha val="32000"/>
                </a:srgbClr>
              </a:outerShdw>
            </a:effectLst>
            <a:sp3d>
              <a:bevelT w="190500" h="38100"/>
            </a:sp3d>
          </p:spPr>
        </p:pic>
      </p:grpSp>
      <p:grpSp>
        <p:nvGrpSpPr>
          <p:cNvPr id="18" name="Group 17"/>
          <p:cNvGrpSpPr/>
          <p:nvPr/>
        </p:nvGrpSpPr>
        <p:grpSpPr>
          <a:xfrm>
            <a:off x="5400054" y="1624427"/>
            <a:ext cx="1798320" cy="914400"/>
            <a:chOff x="4282440" y="1609725"/>
            <a:chExt cx="1798320" cy="914400"/>
          </a:xfrm>
          <a:scene3d>
            <a:camera prst="orthographicFront">
              <a:rot lat="0" lon="0" rev="0"/>
            </a:camera>
            <a:lightRig rig="balanced" dir="t">
              <a:rot lat="0" lon="0" rev="8700000"/>
            </a:lightRig>
          </a:scene3d>
        </p:grpSpPr>
        <p:sp>
          <p:nvSpPr>
            <p:cNvPr id="15" name="Rounded Rectangle 14"/>
            <p:cNvSpPr/>
            <p:nvPr/>
          </p:nvSpPr>
          <p:spPr>
            <a:xfrm>
              <a:off x="4282440" y="1609725"/>
              <a:ext cx="1798320" cy="914400"/>
            </a:xfrm>
            <a:prstGeom prst="roundRect">
              <a:avLst/>
            </a:prstGeom>
            <a:solidFill>
              <a:schemeClr val="accent3">
                <a:lumMod val="20000"/>
                <a:lumOff val="8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 Service</a:t>
              </a:r>
            </a:p>
          </p:txBody>
        </p:sp>
        <p:pic>
          <p:nvPicPr>
            <p:cNvPr id="16" name="Picture 15"/>
            <p:cNvPicPr>
              <a:picLocks noChangeAspect="1"/>
            </p:cNvPicPr>
            <p:nvPr/>
          </p:nvPicPr>
          <p:blipFill>
            <a:blip r:embed="rId4">
              <a:clrChange>
                <a:clrFrom>
                  <a:srgbClr val="FFFFB5"/>
                </a:clrFrom>
                <a:clrTo>
                  <a:srgbClr val="FFFFB5">
                    <a:alpha val="0"/>
                  </a:srgbClr>
                </a:clrTo>
              </a:clrChange>
              <a:duotone>
                <a:schemeClr val="accent3">
                  <a:shade val="45000"/>
                  <a:satMod val="135000"/>
                </a:schemeClr>
                <a:prstClr val="white"/>
              </a:duotone>
            </a:blip>
            <a:stretch>
              <a:fillRect/>
            </a:stretch>
          </p:blipFill>
          <p:spPr>
            <a:xfrm>
              <a:off x="5590199" y="1636236"/>
              <a:ext cx="457200" cy="269966"/>
            </a:xfrm>
            <a:prstGeom prst="rect">
              <a:avLst/>
            </a:prstGeom>
            <a:ln>
              <a:noFill/>
            </a:ln>
            <a:effectLst>
              <a:outerShdw blurRad="44450" dist="27940" dir="5400000" algn="ctr">
                <a:srgbClr val="000000">
                  <a:alpha val="32000"/>
                </a:srgbClr>
              </a:outerShdw>
            </a:effectLst>
            <a:sp3d>
              <a:bevelT w="190500" h="38100"/>
            </a:sp3d>
          </p:spPr>
        </p:pic>
      </p:grpSp>
      <p:grpSp>
        <p:nvGrpSpPr>
          <p:cNvPr id="24" name="Group 23"/>
          <p:cNvGrpSpPr/>
          <p:nvPr/>
        </p:nvGrpSpPr>
        <p:grpSpPr>
          <a:xfrm>
            <a:off x="5398149" y="2762592"/>
            <a:ext cx="1798320" cy="914400"/>
            <a:chOff x="5189220" y="3438525"/>
            <a:chExt cx="1798320" cy="914400"/>
          </a:xfrm>
          <a:scene3d>
            <a:camera prst="orthographicFront">
              <a:rot lat="0" lon="0" rev="0"/>
            </a:camera>
            <a:lightRig rig="balanced" dir="t">
              <a:rot lat="0" lon="0" rev="8700000"/>
            </a:lightRig>
          </a:scene3d>
        </p:grpSpPr>
        <p:sp>
          <p:nvSpPr>
            <p:cNvPr id="20" name="Rounded Rectangle 19"/>
            <p:cNvSpPr/>
            <p:nvPr/>
          </p:nvSpPr>
          <p:spPr>
            <a:xfrm>
              <a:off x="5189220" y="3438525"/>
              <a:ext cx="1798320" cy="914400"/>
            </a:xfrm>
            <a:prstGeom prst="roundRect">
              <a:avLst/>
            </a:prstGeom>
            <a:solidFill>
              <a:schemeClr val="accent3">
                <a:lumMod val="20000"/>
                <a:lumOff val="8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t> </a:t>
              </a:r>
              <a:r>
                <a:rPr lang="en-US" dirty="0">
                  <a:solidFill>
                    <a:srgbClr val="B88900"/>
                  </a:solidFill>
                </a:rPr>
                <a:t>Business Process</a:t>
              </a:r>
            </a:p>
          </p:txBody>
        </p:sp>
        <p:pic>
          <p:nvPicPr>
            <p:cNvPr id="22" name="Picture 21"/>
            <p:cNvPicPr>
              <a:picLocks noChangeAspect="1"/>
            </p:cNvPicPr>
            <p:nvPr/>
          </p:nvPicPr>
          <p:blipFill>
            <a:blip r:embed="rId5">
              <a:clrChange>
                <a:clrFrom>
                  <a:srgbClr val="FFFFB5"/>
                </a:clrFrom>
                <a:clrTo>
                  <a:srgbClr val="FFFFB5">
                    <a:alpha val="0"/>
                  </a:srgbClr>
                </a:clrTo>
              </a:clrChange>
              <a:duotone>
                <a:schemeClr val="accent3">
                  <a:shade val="45000"/>
                  <a:satMod val="135000"/>
                </a:schemeClr>
                <a:prstClr val="white"/>
              </a:duotone>
            </a:blip>
            <a:stretch>
              <a:fillRect/>
            </a:stretch>
          </p:blipFill>
          <p:spPr>
            <a:xfrm>
              <a:off x="6521735" y="3453765"/>
              <a:ext cx="457200" cy="350108"/>
            </a:xfrm>
            <a:prstGeom prst="rect">
              <a:avLst/>
            </a:prstGeom>
            <a:ln>
              <a:noFill/>
            </a:ln>
            <a:effectLst>
              <a:outerShdw blurRad="44450" dist="27940" dir="5400000" algn="ctr">
                <a:srgbClr val="000000">
                  <a:alpha val="32000"/>
                </a:srgbClr>
              </a:outerShdw>
            </a:effectLst>
            <a:sp3d>
              <a:bevelT w="190500" h="38100"/>
            </a:sp3d>
          </p:spPr>
        </p:pic>
      </p:grpSp>
      <p:grpSp>
        <p:nvGrpSpPr>
          <p:cNvPr id="7" name="Group 6"/>
          <p:cNvGrpSpPr/>
          <p:nvPr/>
        </p:nvGrpSpPr>
        <p:grpSpPr>
          <a:xfrm>
            <a:off x="5388229" y="3900757"/>
            <a:ext cx="1798320" cy="914400"/>
            <a:chOff x="5189220" y="5267325"/>
            <a:chExt cx="1798320" cy="914400"/>
          </a:xfrm>
          <a:scene3d>
            <a:camera prst="orthographicFront">
              <a:rot lat="0" lon="0" rev="0"/>
            </a:camera>
            <a:lightRig rig="balanced" dir="t">
              <a:rot lat="0" lon="0" rev="8700000"/>
            </a:lightRig>
          </a:scene3d>
        </p:grpSpPr>
        <p:sp>
          <p:nvSpPr>
            <p:cNvPr id="23" name="Rounded Rectangle 22"/>
            <p:cNvSpPr/>
            <p:nvPr/>
          </p:nvSpPr>
          <p:spPr>
            <a:xfrm>
              <a:off x="5189220" y="5267325"/>
              <a:ext cx="1798320" cy="914400"/>
            </a:xfrm>
            <a:prstGeom prst="roundRect">
              <a:avLst/>
            </a:prstGeom>
            <a:solidFill>
              <a:schemeClr val="accent3">
                <a:lumMod val="20000"/>
                <a:lumOff val="8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 Function</a:t>
              </a:r>
            </a:p>
          </p:txBody>
        </p:sp>
        <p:pic>
          <p:nvPicPr>
            <p:cNvPr id="25" name="Picture 24"/>
            <p:cNvPicPr>
              <a:picLocks noChangeAspect="1"/>
            </p:cNvPicPr>
            <p:nvPr/>
          </p:nvPicPr>
          <p:blipFill>
            <a:blip r:embed="rId6">
              <a:clrChange>
                <a:clrFrom>
                  <a:srgbClr val="FFFFB5"/>
                </a:clrFrom>
                <a:clrTo>
                  <a:srgbClr val="FFFFB5">
                    <a:alpha val="0"/>
                  </a:srgbClr>
                </a:clrTo>
              </a:clrChange>
              <a:duotone>
                <a:schemeClr val="accent3">
                  <a:shade val="45000"/>
                  <a:satMod val="135000"/>
                </a:schemeClr>
                <a:prstClr val="white"/>
              </a:duotone>
            </a:blip>
            <a:stretch>
              <a:fillRect/>
            </a:stretch>
          </p:blipFill>
          <p:spPr>
            <a:xfrm>
              <a:off x="6656059" y="5274945"/>
              <a:ext cx="309490" cy="365760"/>
            </a:xfrm>
            <a:prstGeom prst="rect">
              <a:avLst/>
            </a:prstGeom>
            <a:ln>
              <a:noFill/>
            </a:ln>
            <a:effectLst>
              <a:outerShdw blurRad="44450" dist="27940" dir="5400000" algn="ctr">
                <a:srgbClr val="000000">
                  <a:alpha val="32000"/>
                </a:srgbClr>
              </a:outerShdw>
            </a:effectLst>
            <a:sp3d>
              <a:bevelT w="190500" h="38100"/>
            </a:sp3d>
          </p:spPr>
        </p:pic>
      </p:grpSp>
      <p:grpSp>
        <p:nvGrpSpPr>
          <p:cNvPr id="11" name="Group 10"/>
          <p:cNvGrpSpPr/>
          <p:nvPr/>
        </p:nvGrpSpPr>
        <p:grpSpPr>
          <a:xfrm>
            <a:off x="3110993" y="3908377"/>
            <a:ext cx="1809750" cy="914400"/>
            <a:chOff x="2459671" y="1609725"/>
            <a:chExt cx="1809750" cy="914400"/>
          </a:xfrm>
          <a:scene3d>
            <a:camera prst="orthographicFront">
              <a:rot lat="0" lon="0" rev="0"/>
            </a:camera>
            <a:lightRig rig="balanced" dir="t">
              <a:rot lat="0" lon="0" rev="8700000"/>
            </a:lightRig>
          </a:scene3d>
        </p:grpSpPr>
        <p:sp>
          <p:nvSpPr>
            <p:cNvPr id="28" name="Rectangle 27"/>
            <p:cNvSpPr/>
            <p:nvPr/>
          </p:nvSpPr>
          <p:spPr>
            <a:xfrm>
              <a:off x="2459671" y="1609725"/>
              <a:ext cx="1809750" cy="914400"/>
            </a:xfrm>
            <a:prstGeom prst="rect">
              <a:avLst/>
            </a:prstGeom>
            <a:solidFill>
              <a:srgbClr val="FAF1D4"/>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 Object</a:t>
              </a:r>
            </a:p>
          </p:txBody>
        </p:sp>
        <p:cxnSp>
          <p:nvCxnSpPr>
            <p:cNvPr id="31" name="Straight Connector 30"/>
            <p:cNvCxnSpPr/>
            <p:nvPr/>
          </p:nvCxnSpPr>
          <p:spPr>
            <a:xfrm flipH="1">
              <a:off x="2459671" y="1830388"/>
              <a:ext cx="1809750" cy="0"/>
            </a:xfrm>
            <a:prstGeom prst="line">
              <a:avLst/>
            </a:prstGeom>
            <a:ln w="19050">
              <a:noFill/>
            </a:ln>
            <a:effectLst>
              <a:outerShdw blurRad="44450" dist="27940" dir="5400000" algn="ctr">
                <a:srgbClr val="000000">
                  <a:alpha val="32000"/>
                </a:srgbClr>
              </a:outerShdw>
            </a:effectLst>
            <a:sp3d>
              <a:bevelT w="190500" h="38100"/>
            </a:sp3d>
          </p:spPr>
          <p:style>
            <a:lnRef idx="1">
              <a:schemeClr val="accent1"/>
            </a:lnRef>
            <a:fillRef idx="0">
              <a:schemeClr val="accent1"/>
            </a:fillRef>
            <a:effectRef idx="0">
              <a:schemeClr val="accent1"/>
            </a:effectRef>
            <a:fontRef idx="minor">
              <a:schemeClr val="tx1"/>
            </a:fontRef>
          </p:style>
        </p:cxnSp>
      </p:grpSp>
      <p:grpSp>
        <p:nvGrpSpPr>
          <p:cNvPr id="3" name="Group 2"/>
          <p:cNvGrpSpPr/>
          <p:nvPr/>
        </p:nvGrpSpPr>
        <p:grpSpPr>
          <a:xfrm>
            <a:off x="7922529" y="3884096"/>
            <a:ext cx="1809750" cy="914400"/>
            <a:chOff x="7907339" y="5267325"/>
            <a:chExt cx="1809750" cy="914400"/>
          </a:xfrm>
          <a:scene3d>
            <a:camera prst="orthographicFront">
              <a:rot lat="0" lon="0" rev="0"/>
            </a:camera>
            <a:lightRig rig="balanced" dir="t">
              <a:rot lat="0" lon="0" rev="8700000"/>
            </a:lightRig>
          </a:scene3d>
        </p:grpSpPr>
        <p:sp>
          <p:nvSpPr>
            <p:cNvPr id="32" name="Rectangle 31"/>
            <p:cNvSpPr/>
            <p:nvPr/>
          </p:nvSpPr>
          <p:spPr>
            <a:xfrm>
              <a:off x="7907339" y="5267325"/>
              <a:ext cx="1809750" cy="914400"/>
            </a:xfrm>
            <a:prstGeom prst="rect">
              <a:avLst/>
            </a:prstGeom>
            <a:solidFill>
              <a:schemeClr val="accent3">
                <a:lumMod val="20000"/>
                <a:lumOff val="8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Location</a:t>
              </a:r>
            </a:p>
            <a:p>
              <a:pPr algn="ctr"/>
              <a:endParaRPr lang="en-US" dirty="0">
                <a:solidFill>
                  <a:srgbClr val="B88900"/>
                </a:solidFill>
              </a:endParaRPr>
            </a:p>
          </p:txBody>
        </p:sp>
        <p:pic>
          <p:nvPicPr>
            <p:cNvPr id="33" name="Picture 32"/>
            <p:cNvPicPr>
              <a:picLocks noChangeAspect="1"/>
            </p:cNvPicPr>
            <p:nvPr/>
          </p:nvPicPr>
          <p:blipFill>
            <a:blip r:embed="rId7">
              <a:clrChange>
                <a:clrFrom>
                  <a:srgbClr val="FFFFB5"/>
                </a:clrFrom>
                <a:clrTo>
                  <a:srgbClr val="FFFFB5">
                    <a:alpha val="0"/>
                  </a:srgbClr>
                </a:clrTo>
              </a:clrChange>
              <a:duotone>
                <a:schemeClr val="accent3">
                  <a:shade val="45000"/>
                  <a:satMod val="135000"/>
                </a:schemeClr>
                <a:prstClr val="white"/>
              </a:duotone>
            </a:blip>
            <a:stretch>
              <a:fillRect/>
            </a:stretch>
          </p:blipFill>
          <p:spPr>
            <a:xfrm>
              <a:off x="9428384" y="5297806"/>
              <a:ext cx="275190" cy="365760"/>
            </a:xfrm>
            <a:prstGeom prst="rect">
              <a:avLst/>
            </a:prstGeom>
            <a:ln>
              <a:noFill/>
            </a:ln>
            <a:effectLst>
              <a:outerShdw blurRad="44450" dist="27940" dir="5400000" algn="ctr">
                <a:srgbClr val="000000">
                  <a:alpha val="32000"/>
                </a:srgbClr>
              </a:outerShdw>
            </a:effectLst>
            <a:sp3d>
              <a:bevelT w="190500" h="38100"/>
            </a:sp3d>
          </p:spPr>
        </p:pic>
      </p:grpSp>
      <p:grpSp>
        <p:nvGrpSpPr>
          <p:cNvPr id="27" name="Group 26"/>
          <p:cNvGrpSpPr/>
          <p:nvPr/>
        </p:nvGrpSpPr>
        <p:grpSpPr>
          <a:xfrm>
            <a:off x="5398149" y="5038922"/>
            <a:ext cx="1798320" cy="914400"/>
            <a:chOff x="5398149" y="5038922"/>
            <a:chExt cx="1798320" cy="914400"/>
          </a:xfrm>
          <a:scene3d>
            <a:camera prst="orthographicFront">
              <a:rot lat="0" lon="0" rev="0"/>
            </a:camera>
            <a:lightRig rig="balanced" dir="t">
              <a:rot lat="0" lon="0" rev="8700000"/>
            </a:lightRig>
          </a:scene3d>
        </p:grpSpPr>
        <p:sp>
          <p:nvSpPr>
            <p:cNvPr id="29" name="Rounded Rectangle 28"/>
            <p:cNvSpPr/>
            <p:nvPr/>
          </p:nvSpPr>
          <p:spPr>
            <a:xfrm>
              <a:off x="5398149" y="5038922"/>
              <a:ext cx="1798320" cy="914400"/>
            </a:xfrm>
            <a:prstGeom prst="roundRect">
              <a:avLst/>
            </a:prstGeom>
            <a:solidFill>
              <a:schemeClr val="accent3">
                <a:lumMod val="20000"/>
                <a:lumOff val="8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 Interaction</a:t>
              </a:r>
            </a:p>
          </p:txBody>
        </p:sp>
        <p:pic>
          <p:nvPicPr>
            <p:cNvPr id="13" name="Picture 12"/>
            <p:cNvPicPr>
              <a:picLocks noChangeAspect="1"/>
            </p:cNvPicPr>
            <p:nvPr/>
          </p:nvPicPr>
          <p:blipFill>
            <a:blip r:embed="rId8">
              <a:clrChange>
                <a:clrFrom>
                  <a:srgbClr val="FFFFB5"/>
                </a:clrFrom>
                <a:clrTo>
                  <a:srgbClr val="FFFFB5">
                    <a:alpha val="0"/>
                  </a:srgbClr>
                </a:clrTo>
              </a:clrChange>
              <a:duotone>
                <a:schemeClr val="accent3">
                  <a:shade val="45000"/>
                  <a:satMod val="135000"/>
                </a:schemeClr>
                <a:prstClr val="white"/>
              </a:duotone>
            </a:blip>
            <a:stretch>
              <a:fillRect/>
            </a:stretch>
          </p:blipFill>
          <p:spPr>
            <a:xfrm>
              <a:off x="6786107" y="5051057"/>
              <a:ext cx="394208" cy="365760"/>
            </a:xfrm>
            <a:prstGeom prst="rect">
              <a:avLst/>
            </a:prstGeom>
            <a:ln>
              <a:noFill/>
            </a:ln>
            <a:effectLst>
              <a:outerShdw blurRad="44450" dist="27940" dir="5400000" algn="ctr">
                <a:srgbClr val="000000">
                  <a:alpha val="32000"/>
                </a:srgbClr>
              </a:outerShdw>
            </a:effectLst>
            <a:sp3d>
              <a:bevelT w="190500" h="38100"/>
            </a:sp3d>
          </p:spPr>
        </p:pic>
      </p:grpSp>
      <p:grpSp>
        <p:nvGrpSpPr>
          <p:cNvPr id="26" name="Group 25"/>
          <p:cNvGrpSpPr/>
          <p:nvPr/>
        </p:nvGrpSpPr>
        <p:grpSpPr>
          <a:xfrm>
            <a:off x="3114698" y="2761671"/>
            <a:ext cx="1810646" cy="914400"/>
            <a:chOff x="2454965" y="2746969"/>
            <a:chExt cx="1810646" cy="914400"/>
          </a:xfrm>
          <a:scene3d>
            <a:camera prst="orthographicFront">
              <a:rot lat="0" lon="0" rev="0"/>
            </a:camera>
            <a:lightRig rig="balanced" dir="t">
              <a:rot lat="0" lon="0" rev="8700000"/>
            </a:lightRig>
          </a:scene3d>
        </p:grpSpPr>
        <p:sp>
          <p:nvSpPr>
            <p:cNvPr id="37" name="Rectangle 36"/>
            <p:cNvSpPr/>
            <p:nvPr/>
          </p:nvSpPr>
          <p:spPr>
            <a:xfrm>
              <a:off x="2455861" y="2746969"/>
              <a:ext cx="1809750" cy="914400"/>
            </a:xfrm>
            <a:prstGeom prst="rect">
              <a:avLst/>
            </a:prstGeom>
            <a:solidFill>
              <a:srgbClr val="FAF1D4"/>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Product</a:t>
              </a:r>
            </a:p>
            <a:p>
              <a:pPr algn="ctr"/>
              <a:endParaRPr lang="en-US" dirty="0">
                <a:solidFill>
                  <a:srgbClr val="B88900"/>
                </a:solidFill>
              </a:endParaRPr>
            </a:p>
          </p:txBody>
        </p:sp>
        <p:sp>
          <p:nvSpPr>
            <p:cNvPr id="21" name="Rectangle 20"/>
            <p:cNvSpPr/>
            <p:nvPr/>
          </p:nvSpPr>
          <p:spPr>
            <a:xfrm>
              <a:off x="2454965" y="2746969"/>
              <a:ext cx="943148" cy="230523"/>
            </a:xfrm>
            <a:prstGeom prst="rect">
              <a:avLst/>
            </a:prstGeom>
            <a:solidFill>
              <a:schemeClr val="accent3">
                <a:lumMod val="20000"/>
                <a:lumOff val="8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7907339" y="5052957"/>
            <a:ext cx="1809750" cy="914400"/>
            <a:chOff x="7901935" y="3898099"/>
            <a:chExt cx="1809750" cy="914400"/>
          </a:xfrm>
          <a:scene3d>
            <a:camera prst="orthographicFront">
              <a:rot lat="0" lon="0" rev="0"/>
            </a:camera>
            <a:lightRig rig="balanced" dir="t">
              <a:rot lat="0" lon="0" rev="8700000"/>
            </a:lightRig>
          </a:scene3d>
        </p:grpSpPr>
        <p:sp>
          <p:nvSpPr>
            <p:cNvPr id="39" name="Rectangle 38"/>
            <p:cNvSpPr/>
            <p:nvPr/>
          </p:nvSpPr>
          <p:spPr>
            <a:xfrm>
              <a:off x="7901935" y="3898099"/>
              <a:ext cx="1809750" cy="914400"/>
            </a:xfrm>
            <a:prstGeom prst="rect">
              <a:avLst/>
            </a:prstGeom>
            <a:solidFill>
              <a:schemeClr val="accent3">
                <a:lumMod val="20000"/>
                <a:lumOff val="8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a:t>
              </a:r>
            </a:p>
            <a:p>
              <a:pPr algn="ctr"/>
              <a:r>
                <a:rPr lang="en-US" dirty="0">
                  <a:solidFill>
                    <a:srgbClr val="B88900"/>
                  </a:solidFill>
                </a:rPr>
                <a:t>Collaboration</a:t>
              </a:r>
            </a:p>
          </p:txBody>
        </p:sp>
        <p:pic>
          <p:nvPicPr>
            <p:cNvPr id="44" name="Picture 43"/>
            <p:cNvPicPr>
              <a:picLocks noChangeAspect="1"/>
            </p:cNvPicPr>
            <p:nvPr/>
          </p:nvPicPr>
          <p:blipFill>
            <a:blip r:embed="rId9">
              <a:clrChange>
                <a:clrFrom>
                  <a:srgbClr val="FFFFB5"/>
                </a:clrFrom>
                <a:clrTo>
                  <a:srgbClr val="FFFFB5">
                    <a:alpha val="0"/>
                  </a:srgbClr>
                </a:clrTo>
              </a:clrChange>
              <a:duotone>
                <a:schemeClr val="accent3">
                  <a:shade val="45000"/>
                  <a:satMod val="135000"/>
                </a:schemeClr>
                <a:prstClr val="white"/>
              </a:duotone>
            </a:blip>
            <a:stretch>
              <a:fillRect/>
            </a:stretch>
          </p:blipFill>
          <p:spPr>
            <a:xfrm>
              <a:off x="9204783" y="3917803"/>
              <a:ext cx="484385" cy="365760"/>
            </a:xfrm>
            <a:prstGeom prst="rect">
              <a:avLst/>
            </a:prstGeom>
            <a:ln>
              <a:noFill/>
            </a:ln>
            <a:effectLst>
              <a:outerShdw blurRad="44450" dist="27940" dir="5400000" algn="ctr">
                <a:srgbClr val="000000">
                  <a:alpha val="32000"/>
                </a:srgbClr>
              </a:outerShdw>
            </a:effectLst>
            <a:sp3d>
              <a:bevelT w="190500" h="38100"/>
            </a:sp3d>
          </p:spPr>
        </p:pic>
      </p:grpSp>
      <p:grpSp>
        <p:nvGrpSpPr>
          <p:cNvPr id="45" name="Group 44"/>
          <p:cNvGrpSpPr/>
          <p:nvPr/>
        </p:nvGrpSpPr>
        <p:grpSpPr>
          <a:xfrm>
            <a:off x="3110993" y="5038922"/>
            <a:ext cx="1809750" cy="914400"/>
            <a:chOff x="7907339" y="5267325"/>
            <a:chExt cx="1809750" cy="914400"/>
          </a:xfrm>
          <a:scene3d>
            <a:camera prst="orthographicFront">
              <a:rot lat="0" lon="0" rev="0"/>
            </a:camera>
            <a:lightRig rig="balanced" dir="t">
              <a:rot lat="0" lon="0" rev="8700000"/>
            </a:lightRig>
          </a:scene3d>
        </p:grpSpPr>
        <p:sp>
          <p:nvSpPr>
            <p:cNvPr id="46" name="Rectangle 45"/>
            <p:cNvSpPr/>
            <p:nvPr/>
          </p:nvSpPr>
          <p:spPr>
            <a:xfrm>
              <a:off x="7907339" y="5267325"/>
              <a:ext cx="1809750" cy="914400"/>
            </a:xfrm>
            <a:prstGeom prst="rect">
              <a:avLst/>
            </a:prstGeom>
            <a:solidFill>
              <a:schemeClr val="accent3">
                <a:lumMod val="20000"/>
                <a:lumOff val="8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3">
                      <a:lumMod val="75000"/>
                    </a:schemeClr>
                  </a:solidFill>
                </a:rPr>
                <a:t>Application</a:t>
              </a:r>
            </a:p>
            <a:p>
              <a:pPr algn="ctr"/>
              <a:r>
                <a:rPr lang="en-US" dirty="0">
                  <a:solidFill>
                    <a:schemeClr val="accent3">
                      <a:lumMod val="75000"/>
                    </a:schemeClr>
                  </a:solidFill>
                </a:rPr>
                <a:t>Interface</a:t>
              </a:r>
            </a:p>
          </p:txBody>
        </p:sp>
        <p:pic>
          <p:nvPicPr>
            <p:cNvPr id="47" name="Picture 46"/>
            <p:cNvPicPr>
              <a:picLocks noChangeAspect="1"/>
            </p:cNvPicPr>
            <p:nvPr/>
          </p:nvPicPr>
          <p:blipFill>
            <a:blip r:embed="rId10">
              <a:clrChange>
                <a:clrFrom>
                  <a:srgbClr val="C9E7B7"/>
                </a:clrFrom>
                <a:clrTo>
                  <a:srgbClr val="C9E7B7">
                    <a:alpha val="0"/>
                  </a:srgbClr>
                </a:clrTo>
              </a:clrChange>
              <a:duotone>
                <a:schemeClr val="accent3">
                  <a:shade val="45000"/>
                  <a:satMod val="135000"/>
                </a:schemeClr>
                <a:prstClr val="white"/>
              </a:duotone>
            </a:blip>
            <a:stretch>
              <a:fillRect/>
            </a:stretch>
          </p:blipFill>
          <p:spPr>
            <a:xfrm>
              <a:off x="9143742" y="5276645"/>
              <a:ext cx="560832" cy="365760"/>
            </a:xfrm>
            <a:prstGeom prst="rect">
              <a:avLst/>
            </a:prstGeom>
            <a:ln>
              <a:noFill/>
            </a:ln>
            <a:effectLst>
              <a:outerShdw blurRad="44450" dist="27940" dir="5400000" algn="ctr">
                <a:srgbClr val="000000">
                  <a:alpha val="32000"/>
                </a:srgbClr>
              </a:outerShdw>
            </a:effectLst>
            <a:sp3d>
              <a:bevelT w="190500" h="38100"/>
            </a:sp3d>
          </p:spPr>
        </p:pic>
      </p:grpSp>
      <p:sp>
        <p:nvSpPr>
          <p:cNvPr id="48" name="Flowchart: Document 47"/>
          <p:cNvSpPr/>
          <p:nvPr/>
        </p:nvSpPr>
        <p:spPr>
          <a:xfrm>
            <a:off x="642089" y="1616004"/>
            <a:ext cx="1773120" cy="914400"/>
          </a:xfrm>
          <a:prstGeom prst="flowChartDocument">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3">
                    <a:lumMod val="75000"/>
                  </a:schemeClr>
                </a:solidFill>
              </a:rPr>
              <a:t>Representation</a:t>
            </a:r>
          </a:p>
        </p:txBody>
      </p:sp>
      <p:sp>
        <p:nvSpPr>
          <p:cNvPr id="49" name="Oval 48"/>
          <p:cNvSpPr/>
          <p:nvPr/>
        </p:nvSpPr>
        <p:spPr>
          <a:xfrm>
            <a:off x="612272" y="2767554"/>
            <a:ext cx="1773120" cy="954156"/>
          </a:xfrm>
          <a:prstGeom prst="ellipse">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3">
                    <a:lumMod val="75000"/>
                  </a:schemeClr>
                </a:solidFill>
              </a:rPr>
              <a:t>Value</a:t>
            </a:r>
          </a:p>
        </p:txBody>
      </p:sp>
      <p:sp>
        <p:nvSpPr>
          <p:cNvPr id="51" name="Cloud 50"/>
          <p:cNvSpPr/>
          <p:nvPr/>
        </p:nvSpPr>
        <p:spPr>
          <a:xfrm>
            <a:off x="630541" y="5045175"/>
            <a:ext cx="1842694" cy="881337"/>
          </a:xfrm>
          <a:prstGeom prst="cloud">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3">
                    <a:lumMod val="75000"/>
                  </a:schemeClr>
                </a:solidFill>
              </a:rPr>
              <a:t>Meaning</a:t>
            </a:r>
          </a:p>
        </p:txBody>
      </p:sp>
      <p:sp>
        <p:nvSpPr>
          <p:cNvPr id="52" name="Pentagon 51"/>
          <p:cNvSpPr/>
          <p:nvPr/>
        </p:nvSpPr>
        <p:spPr>
          <a:xfrm>
            <a:off x="648586" y="3977910"/>
            <a:ext cx="1766623" cy="840481"/>
          </a:xfrm>
          <a:prstGeom prst="homePlate">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3">
                    <a:lumMod val="75000"/>
                  </a:schemeClr>
                </a:solidFill>
              </a:rPr>
              <a:t>Business Event</a:t>
            </a:r>
          </a:p>
        </p:txBody>
      </p:sp>
      <p:grpSp>
        <p:nvGrpSpPr>
          <p:cNvPr id="50" name="Group 49"/>
          <p:cNvGrpSpPr/>
          <p:nvPr/>
        </p:nvGrpSpPr>
        <p:grpSpPr>
          <a:xfrm>
            <a:off x="3110992" y="1624427"/>
            <a:ext cx="1818374" cy="916581"/>
            <a:chOff x="3110992" y="1624427"/>
            <a:chExt cx="1818374" cy="916581"/>
          </a:xfrm>
          <a:scene3d>
            <a:camera prst="orthographicFront">
              <a:rot lat="0" lon="0" rev="0"/>
            </a:camera>
            <a:lightRig rig="balanced" dir="t">
              <a:rot lat="0" lon="0" rev="8700000"/>
            </a:lightRig>
          </a:scene3d>
        </p:grpSpPr>
        <p:sp>
          <p:nvSpPr>
            <p:cNvPr id="53" name="Rectangle 52"/>
            <p:cNvSpPr/>
            <p:nvPr/>
          </p:nvSpPr>
          <p:spPr>
            <a:xfrm>
              <a:off x="3115594" y="1626608"/>
              <a:ext cx="1809750" cy="914400"/>
            </a:xfrm>
            <a:prstGeom prst="rect">
              <a:avLst/>
            </a:prstGeom>
            <a:solidFill>
              <a:srgbClr val="FAF1D4"/>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Contract</a:t>
              </a:r>
            </a:p>
            <a:p>
              <a:pPr algn="ctr"/>
              <a:endParaRPr lang="en-US" dirty="0">
                <a:solidFill>
                  <a:srgbClr val="B88900"/>
                </a:solidFill>
              </a:endParaRPr>
            </a:p>
          </p:txBody>
        </p:sp>
        <p:sp>
          <p:nvSpPr>
            <p:cNvPr id="54" name="Rectangle 53"/>
            <p:cNvSpPr/>
            <p:nvPr/>
          </p:nvSpPr>
          <p:spPr>
            <a:xfrm>
              <a:off x="3110992" y="1624427"/>
              <a:ext cx="1818374" cy="238141"/>
            </a:xfrm>
            <a:prstGeom prst="rect">
              <a:avLst/>
            </a:prstGeom>
            <a:solidFill>
              <a:schemeClr val="accent3">
                <a:lumMod val="20000"/>
                <a:lumOff val="8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35420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Conceptual Application Concepts</a:t>
            </a:r>
          </a:p>
        </p:txBody>
      </p:sp>
      <p:sp>
        <p:nvSpPr>
          <p:cNvPr id="4" name="Date Placeholder 3"/>
          <p:cNvSpPr>
            <a:spLocks noGrp="1"/>
          </p:cNvSpPr>
          <p:nvPr>
            <p:ph type="dt" sz="half" idx="10"/>
          </p:nvPr>
        </p:nvSpPr>
        <p:spPr/>
        <p:txBody>
          <a:bodyPr/>
          <a:lstStyle/>
          <a:p>
            <a:fld id="{D3DE6D16-8FD1-4F62-993F-48312A05B98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5</a:t>
            </a:fld>
            <a:endParaRPr lang="en-US" dirty="0"/>
          </a:p>
        </p:txBody>
      </p:sp>
      <p:grpSp>
        <p:nvGrpSpPr>
          <p:cNvPr id="18" name="Group 17"/>
          <p:cNvGrpSpPr/>
          <p:nvPr/>
        </p:nvGrpSpPr>
        <p:grpSpPr>
          <a:xfrm>
            <a:off x="5189220" y="1609725"/>
            <a:ext cx="1798320" cy="914400"/>
            <a:chOff x="4282440" y="1609725"/>
            <a:chExt cx="1798320" cy="914400"/>
          </a:xfrm>
          <a:scene3d>
            <a:camera prst="orthographicFront">
              <a:rot lat="0" lon="0" rev="0"/>
            </a:camera>
            <a:lightRig rig="balanced" dir="t">
              <a:rot lat="0" lon="0" rev="8700000"/>
            </a:lightRig>
          </a:scene3d>
        </p:grpSpPr>
        <p:sp>
          <p:nvSpPr>
            <p:cNvPr id="15" name="Rounded Rectangle 14"/>
            <p:cNvSpPr/>
            <p:nvPr/>
          </p:nvSpPr>
          <p:spPr>
            <a:xfrm>
              <a:off x="4282440" y="1609725"/>
              <a:ext cx="1798320" cy="914400"/>
            </a:xfrm>
            <a:prstGeom prst="roundRect">
              <a:avLst/>
            </a:prstGeom>
            <a:solidFill>
              <a:schemeClr val="bg2">
                <a:lumMod val="20000"/>
                <a:lumOff val="8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 Service</a:t>
              </a:r>
            </a:p>
          </p:txBody>
        </p:sp>
        <p:pic>
          <p:nvPicPr>
            <p:cNvPr id="16" name="Picture 15"/>
            <p:cNvPicPr>
              <a:picLocks noChangeAspect="1"/>
            </p:cNvPicPr>
            <p:nvPr/>
          </p:nvPicPr>
          <p:blipFill>
            <a:blip r:embed="rId2">
              <a:clrChange>
                <a:clrFrom>
                  <a:srgbClr val="FFFFB5"/>
                </a:clrFrom>
                <a:clrTo>
                  <a:srgbClr val="FFFFB5">
                    <a:alpha val="0"/>
                  </a:srgbClr>
                </a:clrTo>
              </a:clrChange>
              <a:duotone>
                <a:schemeClr val="bg2">
                  <a:shade val="45000"/>
                  <a:satMod val="135000"/>
                </a:schemeClr>
                <a:prstClr val="white"/>
              </a:duotone>
            </a:blip>
            <a:stretch>
              <a:fillRect/>
            </a:stretch>
          </p:blipFill>
          <p:spPr>
            <a:xfrm>
              <a:off x="5590199" y="1636236"/>
              <a:ext cx="457200" cy="269966"/>
            </a:xfrm>
            <a:prstGeom prst="rect">
              <a:avLst/>
            </a:prstGeom>
            <a:ln>
              <a:noFill/>
            </a:ln>
            <a:effectLst>
              <a:outerShdw blurRad="44450" dist="27940" dir="5400000" algn="ctr">
                <a:srgbClr val="000000">
                  <a:alpha val="32000"/>
                </a:srgbClr>
              </a:outerShdw>
            </a:effectLst>
            <a:sp3d>
              <a:bevelT w="190500" h="38100"/>
            </a:sp3d>
          </p:spPr>
        </p:pic>
      </p:grpSp>
      <p:grpSp>
        <p:nvGrpSpPr>
          <p:cNvPr id="3" name="Group 2"/>
          <p:cNvGrpSpPr/>
          <p:nvPr/>
        </p:nvGrpSpPr>
        <p:grpSpPr>
          <a:xfrm>
            <a:off x="2459671" y="1609725"/>
            <a:ext cx="1809750" cy="914400"/>
            <a:chOff x="2459671" y="1609725"/>
            <a:chExt cx="1809750" cy="914400"/>
          </a:xfrm>
          <a:scene3d>
            <a:camera prst="orthographicFront">
              <a:rot lat="0" lon="0" rev="0"/>
            </a:camera>
            <a:lightRig rig="balanced" dir="t">
              <a:rot lat="0" lon="0" rev="8700000"/>
            </a:lightRig>
          </a:scene3d>
        </p:grpSpPr>
        <p:sp>
          <p:nvSpPr>
            <p:cNvPr id="28" name="Rectangle 27"/>
            <p:cNvSpPr/>
            <p:nvPr/>
          </p:nvSpPr>
          <p:spPr>
            <a:xfrm>
              <a:off x="2459671" y="1609725"/>
              <a:ext cx="1809750" cy="914400"/>
            </a:xfrm>
            <a:prstGeom prst="rect">
              <a:avLst/>
            </a:prstGeom>
            <a:solidFill>
              <a:schemeClr val="bg2">
                <a:lumMod val="20000"/>
                <a:lumOff val="8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Data </a:t>
              </a:r>
            </a:p>
            <a:p>
              <a:pPr algn="ctr"/>
              <a:r>
                <a:rPr lang="en-US" dirty="0">
                  <a:solidFill>
                    <a:schemeClr val="bg2">
                      <a:lumMod val="75000"/>
                    </a:schemeClr>
                  </a:solidFill>
                </a:rPr>
                <a:t>Object</a:t>
              </a:r>
            </a:p>
          </p:txBody>
        </p:sp>
        <p:cxnSp>
          <p:nvCxnSpPr>
            <p:cNvPr id="31" name="Straight Connector 30"/>
            <p:cNvCxnSpPr/>
            <p:nvPr/>
          </p:nvCxnSpPr>
          <p:spPr>
            <a:xfrm flipH="1">
              <a:off x="2459671" y="1830388"/>
              <a:ext cx="1809750" cy="0"/>
            </a:xfrm>
            <a:prstGeom prst="line">
              <a:avLst/>
            </a:prstGeom>
            <a:ln w="19050">
              <a:noFill/>
            </a:ln>
            <a:effectLst>
              <a:outerShdw blurRad="44450" dist="27940" dir="5400000" algn="ctr">
                <a:srgbClr val="000000">
                  <a:alpha val="32000"/>
                </a:srgbClr>
              </a:outerShdw>
            </a:effectLst>
            <a:sp3d>
              <a:bevelT w="190500" h="38100"/>
            </a:sp3d>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5189220" y="5267325"/>
            <a:ext cx="1798320" cy="914400"/>
            <a:chOff x="5189220" y="5267325"/>
            <a:chExt cx="1798320" cy="914400"/>
          </a:xfrm>
          <a:scene3d>
            <a:camera prst="orthographicFront">
              <a:rot lat="0" lon="0" rev="0"/>
            </a:camera>
            <a:lightRig rig="balanced" dir="t">
              <a:rot lat="0" lon="0" rev="8700000"/>
            </a:lightRig>
          </a:scene3d>
        </p:grpSpPr>
        <p:sp>
          <p:nvSpPr>
            <p:cNvPr id="29" name="Rounded Rectangle 28"/>
            <p:cNvSpPr/>
            <p:nvPr/>
          </p:nvSpPr>
          <p:spPr>
            <a:xfrm>
              <a:off x="5189220" y="5267325"/>
              <a:ext cx="1798320" cy="914400"/>
            </a:xfrm>
            <a:prstGeom prst="roundRect">
              <a:avLst/>
            </a:prstGeom>
            <a:solidFill>
              <a:schemeClr val="bg2">
                <a:lumMod val="20000"/>
                <a:lumOff val="8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 Function</a:t>
              </a:r>
            </a:p>
          </p:txBody>
        </p:sp>
        <p:pic>
          <p:nvPicPr>
            <p:cNvPr id="30" name="Picture 29"/>
            <p:cNvPicPr>
              <a:picLocks noChangeAspect="1"/>
            </p:cNvPicPr>
            <p:nvPr/>
          </p:nvPicPr>
          <p:blipFill>
            <a:blip r:embed="rId3">
              <a:clrChange>
                <a:clrFrom>
                  <a:srgbClr val="FFFFB5"/>
                </a:clrFrom>
                <a:clrTo>
                  <a:srgbClr val="FFFFB5">
                    <a:alpha val="0"/>
                  </a:srgbClr>
                </a:clrTo>
              </a:clrChange>
              <a:duotone>
                <a:schemeClr val="bg2">
                  <a:shade val="45000"/>
                  <a:satMod val="135000"/>
                </a:schemeClr>
                <a:prstClr val="white"/>
              </a:duotone>
            </a:blip>
            <a:stretch>
              <a:fillRect/>
            </a:stretch>
          </p:blipFill>
          <p:spPr>
            <a:xfrm>
              <a:off x="6653169" y="5285455"/>
              <a:ext cx="309490" cy="365760"/>
            </a:xfrm>
            <a:prstGeom prst="rect">
              <a:avLst/>
            </a:prstGeom>
            <a:ln>
              <a:noFill/>
            </a:ln>
            <a:effectLst>
              <a:outerShdw blurRad="44450" dist="27940" dir="5400000" algn="ctr">
                <a:srgbClr val="000000">
                  <a:alpha val="32000"/>
                </a:srgbClr>
              </a:outerShdw>
            </a:effectLst>
            <a:sp3d>
              <a:bevelT w="190500" h="38100"/>
            </a:sp3d>
          </p:spPr>
        </p:pic>
      </p:grpSp>
      <p:grpSp>
        <p:nvGrpSpPr>
          <p:cNvPr id="34" name="Group 33"/>
          <p:cNvGrpSpPr/>
          <p:nvPr/>
        </p:nvGrpSpPr>
        <p:grpSpPr>
          <a:xfrm>
            <a:off x="7907339" y="5267325"/>
            <a:ext cx="1809750" cy="914400"/>
            <a:chOff x="7907339" y="5267325"/>
            <a:chExt cx="1809750" cy="914400"/>
          </a:xfrm>
          <a:scene3d>
            <a:camera prst="orthographicFront">
              <a:rot lat="0" lon="0" rev="0"/>
            </a:camera>
            <a:lightRig rig="balanced" dir="t">
              <a:rot lat="0" lon="0" rev="8700000"/>
            </a:lightRig>
          </a:scene3d>
        </p:grpSpPr>
        <p:sp>
          <p:nvSpPr>
            <p:cNvPr id="35" name="Rectangle 34"/>
            <p:cNvSpPr/>
            <p:nvPr/>
          </p:nvSpPr>
          <p:spPr>
            <a:xfrm>
              <a:off x="7907339" y="5267325"/>
              <a:ext cx="1809750" cy="914400"/>
            </a:xfrm>
            <a:prstGeom prst="rect">
              <a:avLst/>
            </a:prstGeom>
            <a:solidFill>
              <a:schemeClr val="bg2">
                <a:lumMod val="20000"/>
                <a:lumOff val="8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a:t>
              </a:r>
            </a:p>
            <a:p>
              <a:pPr algn="ctr"/>
              <a:r>
                <a:rPr lang="en-US" dirty="0">
                  <a:solidFill>
                    <a:schemeClr val="bg2">
                      <a:lumMod val="75000"/>
                    </a:schemeClr>
                  </a:solidFill>
                </a:rPr>
                <a:t>Interface</a:t>
              </a:r>
            </a:p>
          </p:txBody>
        </p:sp>
        <p:pic>
          <p:nvPicPr>
            <p:cNvPr id="36" name="Picture 35"/>
            <p:cNvPicPr>
              <a:picLocks noChangeAspect="1"/>
            </p:cNvPicPr>
            <p:nvPr/>
          </p:nvPicPr>
          <p:blipFill>
            <a:blip r:embed="rId4">
              <a:clrChange>
                <a:clrFrom>
                  <a:srgbClr val="C9E7B7"/>
                </a:clrFrom>
                <a:clrTo>
                  <a:srgbClr val="C9E7B7">
                    <a:alpha val="0"/>
                  </a:srgbClr>
                </a:clrTo>
              </a:clrChange>
              <a:duotone>
                <a:schemeClr val="bg2">
                  <a:shade val="45000"/>
                  <a:satMod val="135000"/>
                </a:schemeClr>
                <a:prstClr val="white"/>
              </a:duotone>
            </a:blip>
            <a:stretch>
              <a:fillRect/>
            </a:stretch>
          </p:blipFill>
          <p:spPr>
            <a:xfrm>
              <a:off x="9143742" y="5286584"/>
              <a:ext cx="560832" cy="365760"/>
            </a:xfrm>
            <a:prstGeom prst="rect">
              <a:avLst/>
            </a:prstGeom>
            <a:ln>
              <a:noFill/>
            </a:ln>
            <a:effectLst>
              <a:outerShdw blurRad="44450" dist="27940" dir="5400000" algn="ctr">
                <a:srgbClr val="000000">
                  <a:alpha val="32000"/>
                </a:srgbClr>
              </a:outerShdw>
            </a:effectLst>
            <a:sp3d>
              <a:bevelT w="190500" h="38100"/>
            </a:sp3d>
          </p:spPr>
        </p:pic>
      </p:grpSp>
      <p:grpSp>
        <p:nvGrpSpPr>
          <p:cNvPr id="21" name="Group 20"/>
          <p:cNvGrpSpPr/>
          <p:nvPr/>
        </p:nvGrpSpPr>
        <p:grpSpPr>
          <a:xfrm>
            <a:off x="7907339" y="1609725"/>
            <a:ext cx="1809750" cy="914400"/>
            <a:chOff x="7907339" y="1609725"/>
            <a:chExt cx="1809750" cy="914400"/>
          </a:xfrm>
          <a:scene3d>
            <a:camera prst="orthographicFront">
              <a:rot lat="0" lon="0" rev="0"/>
            </a:camera>
            <a:lightRig rig="balanced" dir="t">
              <a:rot lat="0" lon="0" rev="8700000"/>
            </a:lightRig>
          </a:scene3d>
        </p:grpSpPr>
        <p:sp>
          <p:nvSpPr>
            <p:cNvPr id="8" name="Rectangle 7"/>
            <p:cNvSpPr/>
            <p:nvPr/>
          </p:nvSpPr>
          <p:spPr>
            <a:xfrm>
              <a:off x="7907339" y="1609725"/>
              <a:ext cx="1809750" cy="914400"/>
            </a:xfrm>
            <a:prstGeom prst="rect">
              <a:avLst/>
            </a:prstGeom>
            <a:solidFill>
              <a:schemeClr val="bg2">
                <a:lumMod val="20000"/>
                <a:lumOff val="8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 Component</a:t>
              </a:r>
            </a:p>
          </p:txBody>
        </p:sp>
        <p:pic>
          <p:nvPicPr>
            <p:cNvPr id="7" name="Picture 6"/>
            <p:cNvPicPr>
              <a:picLocks noChangeAspect="1"/>
            </p:cNvPicPr>
            <p:nvPr/>
          </p:nvPicPr>
          <p:blipFill>
            <a:blip r:embed="rId5">
              <a:clrChange>
                <a:clrFrom>
                  <a:srgbClr val="B5FFFF"/>
                </a:clrFrom>
                <a:clrTo>
                  <a:srgbClr val="B5FFFF">
                    <a:alpha val="0"/>
                  </a:srgbClr>
                </a:clrTo>
              </a:clrChange>
              <a:duotone>
                <a:schemeClr val="bg2">
                  <a:shade val="45000"/>
                  <a:satMod val="135000"/>
                </a:schemeClr>
                <a:prstClr val="white"/>
              </a:duotone>
            </a:blip>
            <a:stretch>
              <a:fillRect/>
            </a:stretch>
          </p:blipFill>
          <p:spPr>
            <a:xfrm>
              <a:off x="9327901" y="1619250"/>
              <a:ext cx="377310" cy="365760"/>
            </a:xfrm>
            <a:prstGeom prst="rect">
              <a:avLst/>
            </a:prstGeom>
            <a:ln>
              <a:noFill/>
            </a:ln>
            <a:effectLst>
              <a:outerShdw blurRad="44450" dist="27940" dir="5400000" algn="ctr">
                <a:srgbClr val="000000">
                  <a:alpha val="32000"/>
                </a:srgbClr>
              </a:outerShdw>
            </a:effectLst>
            <a:sp3d>
              <a:bevelT w="190500" h="38100"/>
            </a:sp3d>
          </p:spPr>
        </p:pic>
      </p:grpSp>
      <p:grpSp>
        <p:nvGrpSpPr>
          <p:cNvPr id="23" name="Group 22"/>
          <p:cNvGrpSpPr/>
          <p:nvPr/>
        </p:nvGrpSpPr>
        <p:grpSpPr>
          <a:xfrm>
            <a:off x="7907339" y="3438525"/>
            <a:ext cx="1809750" cy="914400"/>
            <a:chOff x="7907339" y="3438525"/>
            <a:chExt cx="1809750" cy="914400"/>
          </a:xfrm>
          <a:scene3d>
            <a:camera prst="orthographicFront">
              <a:rot lat="0" lon="0" rev="0"/>
            </a:camera>
            <a:lightRig rig="balanced" dir="t">
              <a:rot lat="0" lon="0" rev="8700000"/>
            </a:lightRig>
          </a:scene3d>
        </p:grpSpPr>
        <p:sp>
          <p:nvSpPr>
            <p:cNvPr id="12" name="Rectangle 11"/>
            <p:cNvSpPr/>
            <p:nvPr/>
          </p:nvSpPr>
          <p:spPr>
            <a:xfrm>
              <a:off x="7907339" y="3438525"/>
              <a:ext cx="1809750" cy="914400"/>
            </a:xfrm>
            <a:prstGeom prst="rect">
              <a:avLst/>
            </a:prstGeom>
            <a:solidFill>
              <a:schemeClr val="bg2">
                <a:lumMod val="20000"/>
                <a:lumOff val="8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 Collaboration</a:t>
              </a:r>
            </a:p>
          </p:txBody>
        </p:sp>
        <p:pic>
          <p:nvPicPr>
            <p:cNvPr id="11" name="Picture 10"/>
            <p:cNvPicPr>
              <a:picLocks noChangeAspect="1"/>
            </p:cNvPicPr>
            <p:nvPr/>
          </p:nvPicPr>
          <p:blipFill>
            <a:blip r:embed="rId6">
              <a:clrChange>
                <a:clrFrom>
                  <a:srgbClr val="B5FFFF"/>
                </a:clrFrom>
                <a:clrTo>
                  <a:srgbClr val="B5FFFF">
                    <a:alpha val="0"/>
                  </a:srgbClr>
                </a:clrTo>
              </a:clrChange>
              <a:duotone>
                <a:schemeClr val="bg2">
                  <a:shade val="45000"/>
                  <a:satMod val="135000"/>
                </a:schemeClr>
                <a:prstClr val="white"/>
              </a:duotone>
            </a:blip>
            <a:stretch>
              <a:fillRect/>
            </a:stretch>
          </p:blipFill>
          <p:spPr>
            <a:xfrm>
              <a:off x="9205761" y="3457575"/>
              <a:ext cx="479763" cy="365760"/>
            </a:xfrm>
            <a:prstGeom prst="rect">
              <a:avLst/>
            </a:prstGeom>
            <a:ln>
              <a:noFill/>
            </a:ln>
            <a:effectLst>
              <a:outerShdw blurRad="44450" dist="27940" dir="5400000" algn="ctr">
                <a:srgbClr val="000000">
                  <a:alpha val="32000"/>
                </a:srgbClr>
              </a:outerShdw>
            </a:effectLst>
            <a:sp3d>
              <a:bevelT w="190500" h="38100"/>
            </a:sp3d>
          </p:spPr>
        </p:pic>
      </p:grpSp>
      <p:grpSp>
        <p:nvGrpSpPr>
          <p:cNvPr id="19" name="Group 18"/>
          <p:cNvGrpSpPr/>
          <p:nvPr/>
        </p:nvGrpSpPr>
        <p:grpSpPr>
          <a:xfrm>
            <a:off x="5189220" y="3438525"/>
            <a:ext cx="1798320" cy="914400"/>
            <a:chOff x="5189220" y="3438525"/>
            <a:chExt cx="1798320" cy="914400"/>
          </a:xfrm>
          <a:scene3d>
            <a:camera prst="orthographicFront">
              <a:rot lat="0" lon="0" rev="0"/>
            </a:camera>
            <a:lightRig rig="balanced" dir="t">
              <a:rot lat="0" lon="0" rev="8700000"/>
            </a:lightRig>
          </a:scene3d>
        </p:grpSpPr>
        <p:sp>
          <p:nvSpPr>
            <p:cNvPr id="20" name="Rounded Rectangle 19"/>
            <p:cNvSpPr/>
            <p:nvPr/>
          </p:nvSpPr>
          <p:spPr>
            <a:xfrm>
              <a:off x="5189220" y="3438525"/>
              <a:ext cx="1798320" cy="914400"/>
            </a:xfrm>
            <a:prstGeom prst="roundRect">
              <a:avLst/>
            </a:prstGeom>
            <a:solidFill>
              <a:schemeClr val="bg2">
                <a:lumMod val="20000"/>
                <a:lumOff val="8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 Application Interaction</a:t>
              </a:r>
            </a:p>
          </p:txBody>
        </p:sp>
        <p:pic>
          <p:nvPicPr>
            <p:cNvPr id="13" name="Picture 12"/>
            <p:cNvPicPr>
              <a:picLocks noChangeAspect="1"/>
            </p:cNvPicPr>
            <p:nvPr/>
          </p:nvPicPr>
          <p:blipFill>
            <a:blip r:embed="rId7">
              <a:clrChange>
                <a:clrFrom>
                  <a:srgbClr val="B5FFFF"/>
                </a:clrFrom>
                <a:clrTo>
                  <a:srgbClr val="B5FFFF">
                    <a:alpha val="0"/>
                  </a:srgbClr>
                </a:clrTo>
              </a:clrChange>
              <a:duotone>
                <a:schemeClr val="bg2">
                  <a:shade val="45000"/>
                  <a:satMod val="135000"/>
                </a:schemeClr>
                <a:prstClr val="white"/>
              </a:duotone>
            </a:blip>
            <a:stretch>
              <a:fillRect/>
            </a:stretch>
          </p:blipFill>
          <p:spPr>
            <a:xfrm>
              <a:off x="6602112" y="3476625"/>
              <a:ext cx="365760" cy="312420"/>
            </a:xfrm>
            <a:prstGeom prst="rect">
              <a:avLst/>
            </a:prstGeom>
            <a:ln>
              <a:noFill/>
            </a:ln>
            <a:effectLst>
              <a:outerShdw blurRad="44450" dist="27940" dir="5400000" algn="ctr">
                <a:srgbClr val="000000">
                  <a:alpha val="32000"/>
                </a:srgbClr>
              </a:outerShdw>
            </a:effectLst>
            <a:sp3d>
              <a:bevelT w="190500" h="38100"/>
            </a:sp3d>
          </p:spPr>
        </p:pic>
      </p:grpSp>
    </p:spTree>
    <p:extLst>
      <p:ext uri="{BB962C8B-B14F-4D97-AF65-F5344CB8AC3E}">
        <p14:creationId xmlns:p14="http://schemas.microsoft.com/office/powerpoint/2010/main" val="1455329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Conceptual Technology Concepts</a:t>
            </a:r>
          </a:p>
        </p:txBody>
      </p:sp>
      <p:sp>
        <p:nvSpPr>
          <p:cNvPr id="4" name="Date Placeholder 3"/>
          <p:cNvSpPr>
            <a:spLocks noGrp="1"/>
          </p:cNvSpPr>
          <p:nvPr>
            <p:ph type="dt" sz="half" idx="10"/>
          </p:nvPr>
        </p:nvSpPr>
        <p:spPr/>
        <p:txBody>
          <a:bodyPr/>
          <a:lstStyle/>
          <a:p>
            <a:fld id="{D3DE6D16-8FD1-4F62-993F-48312A05B98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6</a:t>
            </a:fld>
            <a:endParaRPr lang="en-US" dirty="0"/>
          </a:p>
        </p:txBody>
      </p:sp>
      <p:grpSp>
        <p:nvGrpSpPr>
          <p:cNvPr id="18" name="Group 17"/>
          <p:cNvGrpSpPr/>
          <p:nvPr/>
        </p:nvGrpSpPr>
        <p:grpSpPr>
          <a:xfrm>
            <a:off x="5189220" y="1609725"/>
            <a:ext cx="1798320" cy="914400"/>
            <a:chOff x="4282440" y="1609725"/>
            <a:chExt cx="1798320" cy="914400"/>
          </a:xfrm>
          <a:scene3d>
            <a:camera prst="orthographicFront">
              <a:rot lat="0" lon="0" rev="0"/>
            </a:camera>
            <a:lightRig rig="balanced" dir="t">
              <a:rot lat="0" lon="0" rev="8700000"/>
            </a:lightRig>
          </a:scene3d>
        </p:grpSpPr>
        <p:sp>
          <p:nvSpPr>
            <p:cNvPr id="15" name="Rounded Rectangle 14"/>
            <p:cNvSpPr/>
            <p:nvPr/>
          </p:nvSpPr>
          <p:spPr>
            <a:xfrm>
              <a:off x="4282440" y="1609725"/>
              <a:ext cx="1798320" cy="914400"/>
            </a:xfrm>
            <a:prstGeom prst="roundRect">
              <a:avLst/>
            </a:prstGeom>
            <a:solidFill>
              <a:schemeClr val="accent4">
                <a:lumMod val="40000"/>
                <a:lumOff val="6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Infr</a:t>
              </a:r>
              <a:r>
                <a:rPr lang="en-US" dirty="0">
                  <a:solidFill>
                    <a:srgbClr val="4B866D"/>
                  </a:solidFill>
                </a:rPr>
                <a:t>astructur</a:t>
              </a:r>
              <a:r>
                <a:rPr lang="en-US" dirty="0">
                  <a:solidFill>
                    <a:schemeClr val="accent4">
                      <a:lumMod val="75000"/>
                    </a:schemeClr>
                  </a:solidFill>
                </a:rPr>
                <a:t>e Service</a:t>
              </a:r>
            </a:p>
          </p:txBody>
        </p:sp>
        <p:pic>
          <p:nvPicPr>
            <p:cNvPr id="16" name="Picture 15"/>
            <p:cNvPicPr>
              <a:picLocks noChangeAspect="1"/>
            </p:cNvPicPr>
            <p:nvPr/>
          </p:nvPicPr>
          <p:blipFill>
            <a:blip r:embed="rId2">
              <a:clrChange>
                <a:clrFrom>
                  <a:srgbClr val="FFFFB5"/>
                </a:clrFrom>
                <a:clrTo>
                  <a:srgbClr val="FFFFB5">
                    <a:alpha val="0"/>
                  </a:srgbClr>
                </a:clrTo>
              </a:clrChange>
              <a:duotone>
                <a:schemeClr val="accent4">
                  <a:shade val="45000"/>
                  <a:satMod val="135000"/>
                </a:schemeClr>
                <a:prstClr val="white"/>
              </a:duotone>
            </a:blip>
            <a:stretch>
              <a:fillRect/>
            </a:stretch>
          </p:blipFill>
          <p:spPr>
            <a:xfrm>
              <a:off x="5590199" y="1636236"/>
              <a:ext cx="457200" cy="269966"/>
            </a:xfrm>
            <a:prstGeom prst="rect">
              <a:avLst/>
            </a:prstGeom>
            <a:ln>
              <a:noFill/>
            </a:ln>
            <a:effectLst>
              <a:outerShdw blurRad="44450" dist="27940" dir="5400000" algn="ctr">
                <a:srgbClr val="000000">
                  <a:alpha val="32000"/>
                </a:srgbClr>
              </a:outerShdw>
            </a:effectLst>
            <a:sp3d>
              <a:bevelT w="190500" h="38100"/>
            </a:sp3d>
          </p:spPr>
        </p:pic>
      </p:grpSp>
      <p:grpSp>
        <p:nvGrpSpPr>
          <p:cNvPr id="3" name="Group 2"/>
          <p:cNvGrpSpPr/>
          <p:nvPr/>
        </p:nvGrpSpPr>
        <p:grpSpPr>
          <a:xfrm>
            <a:off x="5189220" y="5267325"/>
            <a:ext cx="1798320" cy="914400"/>
            <a:chOff x="5189220" y="5267325"/>
            <a:chExt cx="1798320" cy="914400"/>
          </a:xfrm>
          <a:scene3d>
            <a:camera prst="orthographicFront">
              <a:rot lat="0" lon="0" rev="0"/>
            </a:camera>
            <a:lightRig rig="balanced" dir="t">
              <a:rot lat="0" lon="0" rev="8700000"/>
            </a:lightRig>
          </a:scene3d>
        </p:grpSpPr>
        <p:sp>
          <p:nvSpPr>
            <p:cNvPr id="23" name="Rounded Rectangle 22"/>
            <p:cNvSpPr/>
            <p:nvPr/>
          </p:nvSpPr>
          <p:spPr>
            <a:xfrm>
              <a:off x="5189220" y="5267325"/>
              <a:ext cx="1798320" cy="914400"/>
            </a:xfrm>
            <a:prstGeom prst="roundRect">
              <a:avLst/>
            </a:prstGeom>
            <a:solidFill>
              <a:schemeClr val="accent4">
                <a:lumMod val="40000"/>
                <a:lumOff val="6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Infrastructure Function</a:t>
              </a:r>
            </a:p>
          </p:txBody>
        </p:sp>
        <p:pic>
          <p:nvPicPr>
            <p:cNvPr id="25" name="Picture 24"/>
            <p:cNvPicPr>
              <a:picLocks noChangeAspect="1"/>
            </p:cNvPicPr>
            <p:nvPr/>
          </p:nvPicPr>
          <p:blipFill>
            <a:blip r:embed="rId3">
              <a:clrChange>
                <a:clrFrom>
                  <a:srgbClr val="FFFFB5"/>
                </a:clrFrom>
                <a:clrTo>
                  <a:srgbClr val="FFFFB5">
                    <a:alpha val="0"/>
                  </a:srgbClr>
                </a:clrTo>
              </a:clrChange>
              <a:duotone>
                <a:schemeClr val="accent4">
                  <a:shade val="45000"/>
                  <a:satMod val="135000"/>
                </a:schemeClr>
                <a:prstClr val="white"/>
              </a:duotone>
            </a:blip>
            <a:stretch>
              <a:fillRect/>
            </a:stretch>
          </p:blipFill>
          <p:spPr>
            <a:xfrm>
              <a:off x="6640819" y="5274945"/>
              <a:ext cx="309490" cy="365760"/>
            </a:xfrm>
            <a:prstGeom prst="rect">
              <a:avLst/>
            </a:prstGeom>
            <a:ln>
              <a:noFill/>
            </a:ln>
            <a:effectLst>
              <a:outerShdw blurRad="44450" dist="27940" dir="5400000" algn="ctr">
                <a:srgbClr val="000000">
                  <a:alpha val="32000"/>
                </a:srgbClr>
              </a:outerShdw>
            </a:effectLst>
            <a:sp3d>
              <a:bevelT w="190500" h="38100"/>
            </a:sp3d>
          </p:spPr>
        </p:pic>
      </p:grpSp>
      <p:grpSp>
        <p:nvGrpSpPr>
          <p:cNvPr id="29" name="Group 28"/>
          <p:cNvGrpSpPr/>
          <p:nvPr/>
        </p:nvGrpSpPr>
        <p:grpSpPr>
          <a:xfrm>
            <a:off x="2437214" y="3455097"/>
            <a:ext cx="1809750" cy="914400"/>
            <a:chOff x="327096" y="3438525"/>
            <a:chExt cx="1809750" cy="914400"/>
          </a:xfrm>
          <a:scene3d>
            <a:camera prst="orthographicFront">
              <a:rot lat="0" lon="0" rev="0"/>
            </a:camera>
            <a:lightRig rig="balanced" dir="t">
              <a:rot lat="0" lon="0" rev="8700000"/>
            </a:lightRig>
          </a:scene3d>
        </p:grpSpPr>
        <p:sp>
          <p:nvSpPr>
            <p:cNvPr id="34" name="Rectangle 33"/>
            <p:cNvSpPr/>
            <p:nvPr/>
          </p:nvSpPr>
          <p:spPr>
            <a:xfrm>
              <a:off x="327096" y="3438525"/>
              <a:ext cx="1809750" cy="914400"/>
            </a:xfrm>
            <a:prstGeom prst="rect">
              <a:avLst/>
            </a:prstGeom>
            <a:solidFill>
              <a:schemeClr val="accent4">
                <a:lumMod val="40000"/>
                <a:lumOff val="6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Node</a:t>
              </a:r>
            </a:p>
            <a:p>
              <a:pPr algn="ctr"/>
              <a:endParaRPr lang="en-US" dirty="0">
                <a:solidFill>
                  <a:schemeClr val="accent4">
                    <a:lumMod val="75000"/>
                  </a:schemeClr>
                </a:solidFill>
              </a:endParaRPr>
            </a:p>
          </p:txBody>
        </p:sp>
        <p:pic>
          <p:nvPicPr>
            <p:cNvPr id="27" name="Picture 26"/>
            <p:cNvPicPr>
              <a:picLocks noChangeAspect="1"/>
            </p:cNvPicPr>
            <p:nvPr/>
          </p:nvPicPr>
          <p:blipFill>
            <a:blip r:embed="rId4">
              <a:clrChange>
                <a:clrFrom>
                  <a:srgbClr val="C9E7B7"/>
                </a:clrFrom>
                <a:clrTo>
                  <a:srgbClr val="C9E7B7">
                    <a:alpha val="0"/>
                  </a:srgbClr>
                </a:clrTo>
              </a:clrChange>
              <a:duotone>
                <a:schemeClr val="accent4">
                  <a:shade val="45000"/>
                  <a:satMod val="135000"/>
                </a:schemeClr>
                <a:prstClr val="white"/>
              </a:duotone>
            </a:blip>
            <a:stretch>
              <a:fillRect/>
            </a:stretch>
          </p:blipFill>
          <p:spPr>
            <a:xfrm>
              <a:off x="1742242" y="3456084"/>
              <a:ext cx="369454" cy="365760"/>
            </a:xfrm>
            <a:prstGeom prst="rect">
              <a:avLst/>
            </a:prstGeom>
            <a:ln>
              <a:noFill/>
            </a:ln>
            <a:effectLst>
              <a:outerShdw blurRad="44450" dist="27940" dir="5400000" algn="ctr">
                <a:srgbClr val="000000">
                  <a:alpha val="32000"/>
                </a:srgbClr>
              </a:outerShdw>
            </a:effectLst>
            <a:sp3d>
              <a:bevelT w="190500" h="38100"/>
            </a:sp3d>
          </p:spPr>
        </p:pic>
      </p:grpSp>
      <p:grpSp>
        <p:nvGrpSpPr>
          <p:cNvPr id="36" name="Group 35"/>
          <p:cNvGrpSpPr/>
          <p:nvPr/>
        </p:nvGrpSpPr>
        <p:grpSpPr>
          <a:xfrm>
            <a:off x="7901221" y="1609725"/>
            <a:ext cx="1809750" cy="914400"/>
            <a:chOff x="2437214" y="5252085"/>
            <a:chExt cx="1809750" cy="914400"/>
          </a:xfrm>
          <a:scene3d>
            <a:camera prst="orthographicFront">
              <a:rot lat="0" lon="0" rev="0"/>
            </a:camera>
            <a:lightRig rig="balanced" dir="t">
              <a:rot lat="0" lon="0" rev="8700000"/>
            </a:lightRig>
          </a:scene3d>
        </p:grpSpPr>
        <p:sp>
          <p:nvSpPr>
            <p:cNvPr id="35" name="Rectangle 34"/>
            <p:cNvSpPr/>
            <p:nvPr/>
          </p:nvSpPr>
          <p:spPr>
            <a:xfrm>
              <a:off x="2437214" y="5252085"/>
              <a:ext cx="1809750" cy="914400"/>
            </a:xfrm>
            <a:prstGeom prst="rect">
              <a:avLst/>
            </a:prstGeom>
            <a:solidFill>
              <a:schemeClr val="accent4">
                <a:lumMod val="40000"/>
                <a:lumOff val="6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System</a:t>
              </a:r>
            </a:p>
            <a:p>
              <a:pPr algn="ctr"/>
              <a:r>
                <a:rPr lang="en-US" dirty="0">
                  <a:solidFill>
                    <a:schemeClr val="accent4">
                      <a:lumMod val="75000"/>
                    </a:schemeClr>
                  </a:solidFill>
                </a:rPr>
                <a:t>Software</a:t>
              </a:r>
            </a:p>
          </p:txBody>
        </p:sp>
        <p:pic>
          <p:nvPicPr>
            <p:cNvPr id="30" name="Picture 29"/>
            <p:cNvPicPr>
              <a:picLocks noChangeAspect="1"/>
            </p:cNvPicPr>
            <p:nvPr/>
          </p:nvPicPr>
          <p:blipFill>
            <a:blip r:embed="rId5">
              <a:clrChange>
                <a:clrFrom>
                  <a:srgbClr val="C9E7B7"/>
                </a:clrFrom>
                <a:clrTo>
                  <a:srgbClr val="C9E7B7">
                    <a:alpha val="0"/>
                  </a:srgbClr>
                </a:clrTo>
              </a:clrChange>
              <a:duotone>
                <a:schemeClr val="accent4">
                  <a:shade val="45000"/>
                  <a:satMod val="135000"/>
                </a:schemeClr>
                <a:prstClr val="white"/>
              </a:duotone>
            </a:blip>
            <a:stretch>
              <a:fillRect/>
            </a:stretch>
          </p:blipFill>
          <p:spPr>
            <a:xfrm>
              <a:off x="3854387" y="5277264"/>
              <a:ext cx="365760" cy="373798"/>
            </a:xfrm>
            <a:prstGeom prst="rect">
              <a:avLst/>
            </a:prstGeom>
            <a:ln>
              <a:noFill/>
            </a:ln>
            <a:effectLst>
              <a:outerShdw blurRad="44450" dist="27940" dir="5400000" algn="ctr">
                <a:srgbClr val="000000">
                  <a:alpha val="32000"/>
                </a:srgbClr>
              </a:outerShdw>
            </a:effectLst>
            <a:sp3d>
              <a:bevelT w="190500" h="38100"/>
            </a:sp3d>
          </p:spPr>
        </p:pic>
      </p:grpSp>
      <p:grpSp>
        <p:nvGrpSpPr>
          <p:cNvPr id="44" name="Group 43"/>
          <p:cNvGrpSpPr/>
          <p:nvPr/>
        </p:nvGrpSpPr>
        <p:grpSpPr>
          <a:xfrm>
            <a:off x="5189220" y="3438525"/>
            <a:ext cx="1798320" cy="914400"/>
            <a:chOff x="5189220" y="3438525"/>
            <a:chExt cx="1798320" cy="914400"/>
          </a:xfrm>
          <a:scene3d>
            <a:camera prst="orthographicFront">
              <a:rot lat="0" lon="0" rev="0"/>
            </a:camera>
            <a:lightRig rig="balanced" dir="t">
              <a:rot lat="0" lon="0" rev="8700000"/>
            </a:lightRig>
          </a:scene3d>
        </p:grpSpPr>
        <p:sp>
          <p:nvSpPr>
            <p:cNvPr id="20" name="Rounded Rectangle 19"/>
            <p:cNvSpPr/>
            <p:nvPr/>
          </p:nvSpPr>
          <p:spPr>
            <a:xfrm>
              <a:off x="5189220" y="3438525"/>
              <a:ext cx="1798320" cy="914400"/>
            </a:xfrm>
            <a:prstGeom prst="roundRect">
              <a:avLst/>
            </a:prstGeom>
            <a:solidFill>
              <a:schemeClr val="accent4">
                <a:lumMod val="40000"/>
                <a:lumOff val="6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 Communication Path</a:t>
              </a:r>
            </a:p>
          </p:txBody>
        </p:sp>
        <p:pic>
          <p:nvPicPr>
            <p:cNvPr id="40" name="Picture 39"/>
            <p:cNvPicPr>
              <a:picLocks noChangeAspect="1"/>
            </p:cNvPicPr>
            <p:nvPr/>
          </p:nvPicPr>
          <p:blipFill>
            <a:blip r:embed="rId6">
              <a:clrChange>
                <a:clrFrom>
                  <a:srgbClr val="C9E7B7"/>
                </a:clrFrom>
                <a:clrTo>
                  <a:srgbClr val="C9E7B7">
                    <a:alpha val="0"/>
                  </a:srgbClr>
                </a:clrTo>
              </a:clrChange>
              <a:duotone>
                <a:schemeClr val="accent4">
                  <a:shade val="45000"/>
                  <a:satMod val="135000"/>
                </a:schemeClr>
                <a:prstClr val="white"/>
              </a:duotone>
            </a:blip>
            <a:stretch>
              <a:fillRect/>
            </a:stretch>
          </p:blipFill>
          <p:spPr>
            <a:xfrm>
              <a:off x="6609518" y="3448465"/>
              <a:ext cx="365760" cy="254000"/>
            </a:xfrm>
            <a:prstGeom prst="rect">
              <a:avLst/>
            </a:prstGeom>
            <a:ln>
              <a:noFill/>
            </a:ln>
            <a:effectLst>
              <a:outerShdw blurRad="44450" dist="27940" dir="5400000" algn="ctr">
                <a:srgbClr val="000000">
                  <a:alpha val="32000"/>
                </a:srgbClr>
              </a:outerShdw>
            </a:effectLst>
            <a:sp3d>
              <a:bevelT w="190500" h="38100"/>
            </a:sp3d>
          </p:spPr>
        </p:pic>
      </p:grpSp>
      <p:grpSp>
        <p:nvGrpSpPr>
          <p:cNvPr id="46" name="Group 45"/>
          <p:cNvGrpSpPr/>
          <p:nvPr/>
        </p:nvGrpSpPr>
        <p:grpSpPr>
          <a:xfrm>
            <a:off x="7907339" y="3438525"/>
            <a:ext cx="1809750" cy="914400"/>
            <a:chOff x="7907339" y="1609725"/>
            <a:chExt cx="1809750" cy="914400"/>
          </a:xfrm>
          <a:scene3d>
            <a:camera prst="orthographicFront">
              <a:rot lat="0" lon="0" rev="0"/>
            </a:camera>
            <a:lightRig rig="balanced" dir="t">
              <a:rot lat="0" lon="0" rev="8700000"/>
            </a:lightRig>
          </a:scene3d>
        </p:grpSpPr>
        <p:sp>
          <p:nvSpPr>
            <p:cNvPr id="8" name="Rectangle 7"/>
            <p:cNvSpPr/>
            <p:nvPr/>
          </p:nvSpPr>
          <p:spPr>
            <a:xfrm>
              <a:off x="7907339" y="1609725"/>
              <a:ext cx="1809750" cy="914400"/>
            </a:xfrm>
            <a:prstGeom prst="rect">
              <a:avLst/>
            </a:prstGeom>
            <a:solidFill>
              <a:schemeClr val="accent4">
                <a:lumMod val="40000"/>
                <a:lumOff val="6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Network</a:t>
              </a:r>
            </a:p>
            <a:p>
              <a:pPr algn="ctr"/>
              <a:endParaRPr lang="en-US" dirty="0">
                <a:solidFill>
                  <a:schemeClr val="accent4">
                    <a:lumMod val="75000"/>
                  </a:schemeClr>
                </a:solidFill>
              </a:endParaRPr>
            </a:p>
          </p:txBody>
        </p:sp>
        <p:pic>
          <p:nvPicPr>
            <p:cNvPr id="41" name="Picture 40"/>
            <p:cNvPicPr>
              <a:picLocks noChangeAspect="1"/>
            </p:cNvPicPr>
            <p:nvPr/>
          </p:nvPicPr>
          <p:blipFill>
            <a:blip r:embed="rId7">
              <a:clrChange>
                <a:clrFrom>
                  <a:srgbClr val="C9E7B7"/>
                </a:clrFrom>
                <a:clrTo>
                  <a:srgbClr val="C9E7B7">
                    <a:alpha val="0"/>
                  </a:srgbClr>
                </a:clrTo>
              </a:clrChange>
              <a:duotone>
                <a:schemeClr val="accent4">
                  <a:shade val="45000"/>
                  <a:satMod val="135000"/>
                </a:schemeClr>
                <a:prstClr val="white"/>
              </a:duotone>
            </a:blip>
            <a:stretch>
              <a:fillRect/>
            </a:stretch>
          </p:blipFill>
          <p:spPr>
            <a:xfrm>
              <a:off x="9334707" y="1626297"/>
              <a:ext cx="365760" cy="313006"/>
            </a:xfrm>
            <a:prstGeom prst="rect">
              <a:avLst/>
            </a:prstGeom>
            <a:ln>
              <a:noFill/>
            </a:ln>
            <a:effectLst>
              <a:outerShdw blurRad="44450" dist="27940" dir="5400000" algn="ctr">
                <a:srgbClr val="000000">
                  <a:alpha val="32000"/>
                </a:srgbClr>
              </a:outerShdw>
            </a:effectLst>
            <a:sp3d>
              <a:bevelT w="190500" h="38100"/>
            </a:sp3d>
          </p:spPr>
        </p:pic>
      </p:grpSp>
      <p:grpSp>
        <p:nvGrpSpPr>
          <p:cNvPr id="45" name="Group 44"/>
          <p:cNvGrpSpPr/>
          <p:nvPr/>
        </p:nvGrpSpPr>
        <p:grpSpPr>
          <a:xfrm>
            <a:off x="7907339" y="5267325"/>
            <a:ext cx="1809750" cy="914400"/>
            <a:chOff x="7907339" y="5267325"/>
            <a:chExt cx="1809750" cy="914400"/>
          </a:xfrm>
          <a:scene3d>
            <a:camera prst="orthographicFront">
              <a:rot lat="0" lon="0" rev="0"/>
            </a:camera>
            <a:lightRig rig="balanced" dir="t">
              <a:rot lat="0" lon="0" rev="8700000"/>
            </a:lightRig>
          </a:scene3d>
        </p:grpSpPr>
        <p:sp>
          <p:nvSpPr>
            <p:cNvPr id="32" name="Rectangle 31"/>
            <p:cNvSpPr/>
            <p:nvPr/>
          </p:nvSpPr>
          <p:spPr>
            <a:xfrm>
              <a:off x="7907339" y="5267325"/>
              <a:ext cx="1809750" cy="914400"/>
            </a:xfrm>
            <a:prstGeom prst="rect">
              <a:avLst/>
            </a:prstGeom>
            <a:solidFill>
              <a:schemeClr val="accent4">
                <a:lumMod val="40000"/>
                <a:lumOff val="6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Infrastructure</a:t>
              </a:r>
            </a:p>
            <a:p>
              <a:pPr algn="ctr"/>
              <a:r>
                <a:rPr lang="en-US" dirty="0">
                  <a:solidFill>
                    <a:schemeClr val="accent4">
                      <a:lumMod val="75000"/>
                    </a:schemeClr>
                  </a:solidFill>
                </a:rPr>
                <a:t>Interface</a:t>
              </a:r>
            </a:p>
          </p:txBody>
        </p:sp>
        <p:pic>
          <p:nvPicPr>
            <p:cNvPr id="42" name="Picture 41"/>
            <p:cNvPicPr>
              <a:picLocks noChangeAspect="1"/>
            </p:cNvPicPr>
            <p:nvPr/>
          </p:nvPicPr>
          <p:blipFill>
            <a:blip r:embed="rId8">
              <a:clrChange>
                <a:clrFrom>
                  <a:srgbClr val="C9E7B7"/>
                </a:clrFrom>
                <a:clrTo>
                  <a:srgbClr val="C9E7B7">
                    <a:alpha val="0"/>
                  </a:srgbClr>
                </a:clrTo>
              </a:clrChange>
              <a:duotone>
                <a:schemeClr val="accent4">
                  <a:shade val="45000"/>
                  <a:satMod val="135000"/>
                </a:schemeClr>
                <a:prstClr val="white"/>
              </a:duotone>
            </a:blip>
            <a:stretch>
              <a:fillRect/>
            </a:stretch>
          </p:blipFill>
          <p:spPr>
            <a:xfrm>
              <a:off x="9143742" y="5276645"/>
              <a:ext cx="560832" cy="365760"/>
            </a:xfrm>
            <a:prstGeom prst="rect">
              <a:avLst/>
            </a:prstGeom>
            <a:ln>
              <a:noFill/>
            </a:ln>
            <a:effectLst>
              <a:outerShdw blurRad="44450" dist="27940" dir="5400000" algn="ctr">
                <a:srgbClr val="000000">
                  <a:alpha val="32000"/>
                </a:srgbClr>
              </a:outerShdw>
            </a:effectLst>
            <a:sp3d>
              <a:bevelT w="190500" h="38100"/>
            </a:sp3d>
          </p:spPr>
        </p:pic>
      </p:grpSp>
      <p:grpSp>
        <p:nvGrpSpPr>
          <p:cNvPr id="51" name="Group 50"/>
          <p:cNvGrpSpPr/>
          <p:nvPr/>
        </p:nvGrpSpPr>
        <p:grpSpPr>
          <a:xfrm>
            <a:off x="2437214" y="5262046"/>
            <a:ext cx="1809750" cy="914400"/>
            <a:chOff x="327096" y="3438525"/>
            <a:chExt cx="1809750" cy="914400"/>
          </a:xfrm>
          <a:scene3d>
            <a:camera prst="orthographicFront">
              <a:rot lat="0" lon="0" rev="0"/>
            </a:camera>
            <a:lightRig rig="balanced" dir="t">
              <a:rot lat="0" lon="0" rev="8700000"/>
            </a:lightRig>
          </a:scene3d>
        </p:grpSpPr>
        <p:sp>
          <p:nvSpPr>
            <p:cNvPr id="52" name="Rectangle 51"/>
            <p:cNvSpPr/>
            <p:nvPr/>
          </p:nvSpPr>
          <p:spPr>
            <a:xfrm>
              <a:off x="327096" y="3438525"/>
              <a:ext cx="1809750" cy="914400"/>
            </a:xfrm>
            <a:prstGeom prst="rect">
              <a:avLst/>
            </a:prstGeom>
            <a:solidFill>
              <a:schemeClr val="accent4">
                <a:lumMod val="40000"/>
                <a:lumOff val="6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Device</a:t>
              </a:r>
            </a:p>
            <a:p>
              <a:pPr algn="ctr"/>
              <a:endParaRPr lang="en-US" dirty="0">
                <a:solidFill>
                  <a:schemeClr val="accent4">
                    <a:lumMod val="75000"/>
                  </a:schemeClr>
                </a:solidFill>
              </a:endParaRPr>
            </a:p>
          </p:txBody>
        </p:sp>
        <p:pic>
          <p:nvPicPr>
            <p:cNvPr id="53" name="Picture 52"/>
            <p:cNvPicPr>
              <a:picLocks noChangeAspect="1"/>
            </p:cNvPicPr>
            <p:nvPr/>
          </p:nvPicPr>
          <p:blipFill>
            <a:blip r:embed="rId4">
              <a:clrChange>
                <a:clrFrom>
                  <a:srgbClr val="C9E7B7"/>
                </a:clrFrom>
                <a:clrTo>
                  <a:srgbClr val="C9E7B7">
                    <a:alpha val="0"/>
                  </a:srgbClr>
                </a:clrTo>
              </a:clrChange>
              <a:duotone>
                <a:schemeClr val="accent4">
                  <a:shade val="45000"/>
                  <a:satMod val="135000"/>
                </a:schemeClr>
                <a:prstClr val="white"/>
              </a:duotone>
            </a:blip>
            <a:stretch>
              <a:fillRect/>
            </a:stretch>
          </p:blipFill>
          <p:spPr>
            <a:xfrm>
              <a:off x="1742242" y="3456084"/>
              <a:ext cx="369454" cy="365760"/>
            </a:xfrm>
            <a:prstGeom prst="rect">
              <a:avLst/>
            </a:prstGeom>
            <a:ln>
              <a:noFill/>
            </a:ln>
            <a:effectLst>
              <a:outerShdw blurRad="44450" dist="27940" dir="5400000" algn="ctr">
                <a:srgbClr val="000000">
                  <a:alpha val="32000"/>
                </a:srgbClr>
              </a:outerShdw>
            </a:effectLst>
            <a:sp3d>
              <a:bevelT w="190500" h="38100"/>
            </a:sp3d>
          </p:spPr>
        </p:pic>
      </p:grpSp>
      <p:grpSp>
        <p:nvGrpSpPr>
          <p:cNvPr id="54" name="Group 53"/>
          <p:cNvGrpSpPr/>
          <p:nvPr/>
        </p:nvGrpSpPr>
        <p:grpSpPr>
          <a:xfrm>
            <a:off x="2465790" y="1608403"/>
            <a:ext cx="1809750" cy="914400"/>
            <a:chOff x="327096" y="3438525"/>
            <a:chExt cx="1809750" cy="914400"/>
          </a:xfrm>
          <a:scene3d>
            <a:camera prst="orthographicFront">
              <a:rot lat="0" lon="0" rev="0"/>
            </a:camera>
            <a:lightRig rig="balanced" dir="t">
              <a:rot lat="0" lon="0" rev="8700000"/>
            </a:lightRig>
          </a:scene3d>
        </p:grpSpPr>
        <p:sp>
          <p:nvSpPr>
            <p:cNvPr id="55" name="Rectangle 54"/>
            <p:cNvSpPr/>
            <p:nvPr/>
          </p:nvSpPr>
          <p:spPr>
            <a:xfrm>
              <a:off x="327096" y="3438525"/>
              <a:ext cx="1809750" cy="914400"/>
            </a:xfrm>
            <a:prstGeom prst="rect">
              <a:avLst/>
            </a:prstGeom>
            <a:solidFill>
              <a:schemeClr val="accent4">
                <a:lumMod val="40000"/>
                <a:lumOff val="60000"/>
              </a:schemeClr>
            </a:solid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Artifact</a:t>
              </a:r>
            </a:p>
            <a:p>
              <a:pPr algn="ctr"/>
              <a:endParaRPr lang="en-US" dirty="0">
                <a:solidFill>
                  <a:schemeClr val="accent4">
                    <a:lumMod val="75000"/>
                  </a:schemeClr>
                </a:solidFill>
              </a:endParaRPr>
            </a:p>
          </p:txBody>
        </p:sp>
        <p:pic>
          <p:nvPicPr>
            <p:cNvPr id="56" name="Picture 55"/>
            <p:cNvPicPr>
              <a:picLocks noChangeAspect="1"/>
            </p:cNvPicPr>
            <p:nvPr/>
          </p:nvPicPr>
          <p:blipFill>
            <a:blip r:embed="rId4">
              <a:clrChange>
                <a:clrFrom>
                  <a:srgbClr val="C9E7B7"/>
                </a:clrFrom>
                <a:clrTo>
                  <a:srgbClr val="C9E7B7">
                    <a:alpha val="0"/>
                  </a:srgbClr>
                </a:clrTo>
              </a:clrChange>
              <a:duotone>
                <a:schemeClr val="accent4">
                  <a:shade val="45000"/>
                  <a:satMod val="135000"/>
                </a:schemeClr>
                <a:prstClr val="white"/>
              </a:duotone>
            </a:blip>
            <a:stretch>
              <a:fillRect/>
            </a:stretch>
          </p:blipFill>
          <p:spPr>
            <a:xfrm>
              <a:off x="1742242" y="3456084"/>
              <a:ext cx="369454" cy="365760"/>
            </a:xfrm>
            <a:prstGeom prst="rect">
              <a:avLst/>
            </a:prstGeom>
            <a:ln>
              <a:noFill/>
            </a:ln>
            <a:effectLst>
              <a:outerShdw blurRad="44450" dist="27940" dir="5400000" algn="ctr">
                <a:srgbClr val="000000">
                  <a:alpha val="32000"/>
                </a:srgbClr>
              </a:outerShdw>
            </a:effectLst>
            <a:sp3d>
              <a:bevelT w="190500" h="38100"/>
            </a:sp3d>
          </p:spPr>
        </p:pic>
      </p:grpSp>
    </p:spTree>
    <p:extLst>
      <p:ext uri="{BB962C8B-B14F-4D97-AF65-F5344CB8AC3E}">
        <p14:creationId xmlns:p14="http://schemas.microsoft.com/office/powerpoint/2010/main" val="1867000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Logical Architecture Concepts</a:t>
            </a:r>
          </a:p>
        </p:txBody>
      </p:sp>
      <p:sp>
        <p:nvSpPr>
          <p:cNvPr id="3" name="Text Placeholder 2"/>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fld id="{C613CDDE-6135-4D7F-AEA6-6CF963E5B265}"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7</a:t>
            </a:fld>
            <a:endParaRPr lang="en-US" dirty="0"/>
          </a:p>
        </p:txBody>
      </p:sp>
    </p:spTree>
    <p:extLst>
      <p:ext uri="{BB962C8B-B14F-4D97-AF65-F5344CB8AC3E}">
        <p14:creationId xmlns:p14="http://schemas.microsoft.com/office/powerpoint/2010/main" val="3177393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Logical Business Concepts</a:t>
            </a:r>
          </a:p>
        </p:txBody>
      </p:sp>
      <p:sp>
        <p:nvSpPr>
          <p:cNvPr id="4" name="Date Placeholder 3"/>
          <p:cNvSpPr>
            <a:spLocks noGrp="1"/>
          </p:cNvSpPr>
          <p:nvPr>
            <p:ph type="dt" sz="half" idx="10"/>
          </p:nvPr>
        </p:nvSpPr>
        <p:spPr/>
        <p:txBody>
          <a:bodyPr/>
          <a:lstStyle/>
          <a:p>
            <a:fld id="{D3DE6D16-8FD1-4F62-993F-48312A05B98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8</a:t>
            </a:fld>
            <a:endParaRPr lang="en-US" dirty="0"/>
          </a:p>
        </p:txBody>
      </p:sp>
      <p:grpSp>
        <p:nvGrpSpPr>
          <p:cNvPr id="10" name="Group 9"/>
          <p:cNvGrpSpPr/>
          <p:nvPr/>
        </p:nvGrpSpPr>
        <p:grpSpPr>
          <a:xfrm>
            <a:off x="7907339" y="1616004"/>
            <a:ext cx="1809750" cy="914400"/>
            <a:chOff x="1543050" y="1609725"/>
            <a:chExt cx="1809750" cy="914400"/>
          </a:xfrm>
          <a:scene3d>
            <a:camera prst="perspectiveFront" fov="2700000">
              <a:rot lat="20376000" lon="1938000" rev="20112001"/>
            </a:camera>
            <a:lightRig rig="soft" dir="t">
              <a:rot lat="0" lon="0" rev="0"/>
            </a:lightRig>
          </a:scene3d>
        </p:grpSpPr>
        <p:sp>
          <p:nvSpPr>
            <p:cNvPr id="8" name="Rectangle 7"/>
            <p:cNvSpPr/>
            <p:nvPr/>
          </p:nvSpPr>
          <p:spPr>
            <a:xfrm>
              <a:off x="1543050" y="1609725"/>
              <a:ext cx="1809750" cy="914400"/>
            </a:xfrm>
            <a:prstGeom prst="rect">
              <a:avLst/>
            </a:prstGeom>
            <a:solidFill>
              <a:schemeClr val="accent3">
                <a:lumMod val="20000"/>
                <a:lumOff val="8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a:t>
              </a:r>
            </a:p>
            <a:p>
              <a:pPr algn="ctr"/>
              <a:r>
                <a:rPr lang="en-US" dirty="0">
                  <a:solidFill>
                    <a:srgbClr val="B88900"/>
                  </a:solidFill>
                </a:rPr>
                <a:t>Actor</a:t>
              </a:r>
            </a:p>
          </p:txBody>
        </p:sp>
        <p:pic>
          <p:nvPicPr>
            <p:cNvPr id="9" name="Picture 8"/>
            <p:cNvPicPr>
              <a:picLocks noChangeAspect="1"/>
            </p:cNvPicPr>
            <p:nvPr/>
          </p:nvPicPr>
          <p:blipFill>
            <a:blip r:embed="rId2">
              <a:clrChange>
                <a:clrFrom>
                  <a:srgbClr val="FFFFB5"/>
                </a:clrFrom>
                <a:clrTo>
                  <a:srgbClr val="FFFFB5">
                    <a:alpha val="0"/>
                  </a:srgbClr>
                </a:clrTo>
              </a:clrChange>
              <a:duotone>
                <a:schemeClr val="accent3">
                  <a:shade val="45000"/>
                  <a:satMod val="135000"/>
                </a:schemeClr>
                <a:prstClr val="white"/>
              </a:duotone>
            </a:blip>
            <a:stretch>
              <a:fillRect/>
            </a:stretch>
          </p:blipFill>
          <p:spPr>
            <a:xfrm>
              <a:off x="3076575" y="1621950"/>
              <a:ext cx="276225" cy="505704"/>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17" name="Group 16"/>
          <p:cNvGrpSpPr/>
          <p:nvPr/>
        </p:nvGrpSpPr>
        <p:grpSpPr>
          <a:xfrm>
            <a:off x="7907339" y="2747890"/>
            <a:ext cx="1809750" cy="914400"/>
            <a:chOff x="1543050" y="3438525"/>
            <a:chExt cx="1809750" cy="914400"/>
          </a:xfrm>
          <a:scene3d>
            <a:camera prst="perspectiveFront" fov="2700000">
              <a:rot lat="20376000" lon="1938000" rev="20112001"/>
            </a:camera>
            <a:lightRig rig="soft" dir="t">
              <a:rot lat="0" lon="0" rev="0"/>
            </a:lightRig>
          </a:scene3d>
        </p:grpSpPr>
        <p:sp>
          <p:nvSpPr>
            <p:cNvPr id="12" name="Rectangle 11"/>
            <p:cNvSpPr/>
            <p:nvPr/>
          </p:nvSpPr>
          <p:spPr>
            <a:xfrm>
              <a:off x="1543050" y="3438525"/>
              <a:ext cx="1809750" cy="914400"/>
            </a:xfrm>
            <a:prstGeom prst="rect">
              <a:avLst/>
            </a:prstGeom>
            <a:solidFill>
              <a:schemeClr val="accent3">
                <a:lumMod val="20000"/>
                <a:lumOff val="8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a:t>
              </a:r>
            </a:p>
            <a:p>
              <a:pPr algn="ctr"/>
              <a:r>
                <a:rPr lang="en-US" dirty="0">
                  <a:solidFill>
                    <a:srgbClr val="B88900"/>
                  </a:solidFill>
                </a:rPr>
                <a:t>Role</a:t>
              </a:r>
            </a:p>
          </p:txBody>
        </p:sp>
        <p:pic>
          <p:nvPicPr>
            <p:cNvPr id="14" name="Picture 13"/>
            <p:cNvPicPr>
              <a:picLocks noChangeAspect="1"/>
            </p:cNvPicPr>
            <p:nvPr/>
          </p:nvPicPr>
          <p:blipFill>
            <a:blip r:embed="rId3">
              <a:clrChange>
                <a:clrFrom>
                  <a:srgbClr val="FFFFB5"/>
                </a:clrFrom>
                <a:clrTo>
                  <a:srgbClr val="FFFFB5">
                    <a:alpha val="0"/>
                  </a:srgbClr>
                </a:clrTo>
              </a:clrChange>
              <a:duotone>
                <a:schemeClr val="accent3">
                  <a:shade val="45000"/>
                  <a:satMod val="135000"/>
                </a:schemeClr>
                <a:prstClr val="white"/>
              </a:duotone>
            </a:blip>
            <a:stretch>
              <a:fillRect/>
            </a:stretch>
          </p:blipFill>
          <p:spPr>
            <a:xfrm>
              <a:off x="2879786" y="3438525"/>
              <a:ext cx="473014" cy="302895"/>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18" name="Group 17"/>
          <p:cNvGrpSpPr/>
          <p:nvPr/>
        </p:nvGrpSpPr>
        <p:grpSpPr>
          <a:xfrm>
            <a:off x="5400054" y="1624427"/>
            <a:ext cx="1798320" cy="914400"/>
            <a:chOff x="4282440" y="1609725"/>
            <a:chExt cx="1798320" cy="914400"/>
          </a:xfrm>
          <a:scene3d>
            <a:camera prst="perspectiveFront" fov="2700000">
              <a:rot lat="20376000" lon="1938000" rev="20112001"/>
            </a:camera>
            <a:lightRig rig="soft" dir="t">
              <a:rot lat="0" lon="0" rev="0"/>
            </a:lightRig>
          </a:scene3d>
        </p:grpSpPr>
        <p:sp>
          <p:nvSpPr>
            <p:cNvPr id="15" name="Rounded Rectangle 14"/>
            <p:cNvSpPr/>
            <p:nvPr/>
          </p:nvSpPr>
          <p:spPr>
            <a:xfrm>
              <a:off x="4282440" y="1609725"/>
              <a:ext cx="1798320" cy="914400"/>
            </a:xfrm>
            <a:prstGeom prst="roundRect">
              <a:avLst/>
            </a:prstGeom>
            <a:solidFill>
              <a:schemeClr val="accent3">
                <a:lumMod val="20000"/>
                <a:lumOff val="8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 Service</a:t>
              </a:r>
            </a:p>
          </p:txBody>
        </p:sp>
        <p:pic>
          <p:nvPicPr>
            <p:cNvPr id="16" name="Picture 15"/>
            <p:cNvPicPr>
              <a:picLocks noChangeAspect="1"/>
            </p:cNvPicPr>
            <p:nvPr/>
          </p:nvPicPr>
          <p:blipFill>
            <a:blip r:embed="rId4">
              <a:clrChange>
                <a:clrFrom>
                  <a:srgbClr val="FFFFB5"/>
                </a:clrFrom>
                <a:clrTo>
                  <a:srgbClr val="FFFFB5">
                    <a:alpha val="0"/>
                  </a:srgbClr>
                </a:clrTo>
              </a:clrChange>
              <a:duotone>
                <a:schemeClr val="accent3">
                  <a:shade val="45000"/>
                  <a:satMod val="135000"/>
                </a:schemeClr>
                <a:prstClr val="white"/>
              </a:duotone>
            </a:blip>
            <a:stretch>
              <a:fillRect/>
            </a:stretch>
          </p:blipFill>
          <p:spPr>
            <a:xfrm>
              <a:off x="5590199" y="1636236"/>
              <a:ext cx="457200" cy="269966"/>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24" name="Group 23"/>
          <p:cNvGrpSpPr/>
          <p:nvPr/>
        </p:nvGrpSpPr>
        <p:grpSpPr>
          <a:xfrm>
            <a:off x="5398149" y="2762592"/>
            <a:ext cx="1800225" cy="914400"/>
            <a:chOff x="5189220" y="3438525"/>
            <a:chExt cx="1800225" cy="914400"/>
          </a:xfrm>
          <a:scene3d>
            <a:camera prst="perspectiveFront" fov="2700000">
              <a:rot lat="20376000" lon="1938000" rev="20112001"/>
            </a:camera>
            <a:lightRig rig="soft" dir="t">
              <a:rot lat="0" lon="0" rev="0"/>
            </a:lightRig>
          </a:scene3d>
        </p:grpSpPr>
        <p:sp>
          <p:nvSpPr>
            <p:cNvPr id="20" name="Rounded Rectangle 19"/>
            <p:cNvSpPr/>
            <p:nvPr/>
          </p:nvSpPr>
          <p:spPr>
            <a:xfrm>
              <a:off x="5189220" y="3438525"/>
              <a:ext cx="1798320" cy="914400"/>
            </a:xfrm>
            <a:prstGeom prst="roundRect">
              <a:avLst/>
            </a:prstGeom>
            <a:solidFill>
              <a:schemeClr val="accent3">
                <a:lumMod val="20000"/>
                <a:lumOff val="8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t> </a:t>
              </a:r>
              <a:r>
                <a:rPr lang="en-US" dirty="0">
                  <a:solidFill>
                    <a:srgbClr val="B88900"/>
                  </a:solidFill>
                </a:rPr>
                <a:t>Business Process</a:t>
              </a:r>
            </a:p>
          </p:txBody>
        </p:sp>
        <p:pic>
          <p:nvPicPr>
            <p:cNvPr id="22" name="Picture 21"/>
            <p:cNvPicPr>
              <a:picLocks noChangeAspect="1"/>
            </p:cNvPicPr>
            <p:nvPr/>
          </p:nvPicPr>
          <p:blipFill>
            <a:blip r:embed="rId5">
              <a:clrChange>
                <a:clrFrom>
                  <a:srgbClr val="FFFFB5"/>
                </a:clrFrom>
                <a:clrTo>
                  <a:srgbClr val="FFFFB5">
                    <a:alpha val="0"/>
                  </a:srgbClr>
                </a:clrTo>
              </a:clrChange>
              <a:duotone>
                <a:schemeClr val="accent3">
                  <a:shade val="45000"/>
                  <a:satMod val="135000"/>
                </a:schemeClr>
                <a:prstClr val="white"/>
              </a:duotone>
            </a:blip>
            <a:stretch>
              <a:fillRect/>
            </a:stretch>
          </p:blipFill>
          <p:spPr>
            <a:xfrm>
              <a:off x="6532245" y="3453765"/>
              <a:ext cx="457200" cy="350108"/>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7" name="Group 6"/>
          <p:cNvGrpSpPr/>
          <p:nvPr/>
        </p:nvGrpSpPr>
        <p:grpSpPr>
          <a:xfrm>
            <a:off x="5388229" y="3900757"/>
            <a:ext cx="1798320" cy="914400"/>
            <a:chOff x="5189220" y="5267325"/>
            <a:chExt cx="1798320" cy="914400"/>
          </a:xfrm>
          <a:scene3d>
            <a:camera prst="perspectiveFront" fov="2700000">
              <a:rot lat="20376000" lon="1938000" rev="20112001"/>
            </a:camera>
            <a:lightRig rig="soft" dir="t">
              <a:rot lat="0" lon="0" rev="0"/>
            </a:lightRig>
          </a:scene3d>
        </p:grpSpPr>
        <p:sp>
          <p:nvSpPr>
            <p:cNvPr id="23" name="Rounded Rectangle 22"/>
            <p:cNvSpPr/>
            <p:nvPr/>
          </p:nvSpPr>
          <p:spPr>
            <a:xfrm>
              <a:off x="5189220" y="5267325"/>
              <a:ext cx="1798320" cy="914400"/>
            </a:xfrm>
            <a:prstGeom prst="roundRect">
              <a:avLst/>
            </a:prstGeom>
            <a:solidFill>
              <a:schemeClr val="accent3">
                <a:lumMod val="20000"/>
                <a:lumOff val="8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 Function</a:t>
              </a:r>
            </a:p>
          </p:txBody>
        </p:sp>
        <p:pic>
          <p:nvPicPr>
            <p:cNvPr id="25" name="Picture 24"/>
            <p:cNvPicPr>
              <a:picLocks noChangeAspect="1"/>
            </p:cNvPicPr>
            <p:nvPr/>
          </p:nvPicPr>
          <p:blipFill>
            <a:blip r:embed="rId6">
              <a:clrChange>
                <a:clrFrom>
                  <a:srgbClr val="FFFFB5"/>
                </a:clrFrom>
                <a:clrTo>
                  <a:srgbClr val="FFFFB5">
                    <a:alpha val="0"/>
                  </a:srgbClr>
                </a:clrTo>
              </a:clrChange>
              <a:duotone>
                <a:schemeClr val="accent3">
                  <a:shade val="45000"/>
                  <a:satMod val="135000"/>
                </a:schemeClr>
                <a:prstClr val="white"/>
              </a:duotone>
            </a:blip>
            <a:stretch>
              <a:fillRect/>
            </a:stretch>
          </p:blipFill>
          <p:spPr>
            <a:xfrm>
              <a:off x="6656059" y="5274945"/>
              <a:ext cx="309490" cy="365760"/>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11" name="Group 10"/>
          <p:cNvGrpSpPr/>
          <p:nvPr/>
        </p:nvGrpSpPr>
        <p:grpSpPr>
          <a:xfrm>
            <a:off x="3110993" y="3908377"/>
            <a:ext cx="1809750" cy="914400"/>
            <a:chOff x="2459671" y="1609725"/>
            <a:chExt cx="1809750" cy="914400"/>
          </a:xfrm>
          <a:scene3d>
            <a:camera prst="perspectiveFront" fov="2700000">
              <a:rot lat="20376000" lon="1938000" rev="20112001"/>
            </a:camera>
            <a:lightRig rig="soft" dir="t">
              <a:rot lat="0" lon="0" rev="0"/>
            </a:lightRig>
          </a:scene3d>
        </p:grpSpPr>
        <p:sp>
          <p:nvSpPr>
            <p:cNvPr id="28" name="Rectangle 27"/>
            <p:cNvSpPr/>
            <p:nvPr/>
          </p:nvSpPr>
          <p:spPr>
            <a:xfrm>
              <a:off x="2459671" y="1609725"/>
              <a:ext cx="1809750" cy="914400"/>
            </a:xfrm>
            <a:prstGeom prst="rect">
              <a:avLst/>
            </a:prstGeom>
            <a:solidFill>
              <a:srgbClr val="FAF1D4"/>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 Object</a:t>
              </a:r>
            </a:p>
          </p:txBody>
        </p:sp>
        <p:cxnSp>
          <p:nvCxnSpPr>
            <p:cNvPr id="31" name="Straight Connector 30"/>
            <p:cNvCxnSpPr/>
            <p:nvPr/>
          </p:nvCxnSpPr>
          <p:spPr>
            <a:xfrm flipH="1">
              <a:off x="2459671" y="1830388"/>
              <a:ext cx="1809750" cy="0"/>
            </a:xfrm>
            <a:prstGeom prst="line">
              <a:avLst/>
            </a:prstGeom>
            <a:ln w="19050">
              <a:noFill/>
            </a:ln>
            <a:effectLst>
              <a:outerShdw blurRad="127000" dist="38100" dir="2700000" algn="ctr">
                <a:srgbClr val="000000">
                  <a:alpha val="45000"/>
                </a:srgbClr>
              </a:outerShdw>
            </a:effectLst>
            <a:sp3d prstMaterial="translucentPowder">
              <a:bevelT w="203200" h="50800" prst="softRound"/>
            </a:sp3d>
          </p:spPr>
          <p:style>
            <a:lnRef idx="1">
              <a:schemeClr val="accent1"/>
            </a:lnRef>
            <a:fillRef idx="0">
              <a:schemeClr val="accent1"/>
            </a:fillRef>
            <a:effectRef idx="0">
              <a:schemeClr val="accent1"/>
            </a:effectRef>
            <a:fontRef idx="minor">
              <a:schemeClr val="tx1"/>
            </a:fontRef>
          </p:style>
        </p:cxnSp>
      </p:grpSp>
      <p:grpSp>
        <p:nvGrpSpPr>
          <p:cNvPr id="3" name="Group 2"/>
          <p:cNvGrpSpPr/>
          <p:nvPr/>
        </p:nvGrpSpPr>
        <p:grpSpPr>
          <a:xfrm>
            <a:off x="7922529" y="3884096"/>
            <a:ext cx="1809750" cy="914400"/>
            <a:chOff x="7907339" y="5267325"/>
            <a:chExt cx="1809750" cy="914400"/>
          </a:xfrm>
          <a:scene3d>
            <a:camera prst="perspectiveFront" fov="2700000">
              <a:rot lat="20376000" lon="1938000" rev="20112001"/>
            </a:camera>
            <a:lightRig rig="soft" dir="t">
              <a:rot lat="0" lon="0" rev="0"/>
            </a:lightRig>
          </a:scene3d>
        </p:grpSpPr>
        <p:sp>
          <p:nvSpPr>
            <p:cNvPr id="32" name="Rectangle 31"/>
            <p:cNvSpPr/>
            <p:nvPr/>
          </p:nvSpPr>
          <p:spPr>
            <a:xfrm>
              <a:off x="7907339" y="5267325"/>
              <a:ext cx="1809750" cy="914400"/>
            </a:xfrm>
            <a:prstGeom prst="rect">
              <a:avLst/>
            </a:prstGeom>
            <a:solidFill>
              <a:schemeClr val="accent3">
                <a:lumMod val="20000"/>
                <a:lumOff val="8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Location</a:t>
              </a:r>
            </a:p>
            <a:p>
              <a:pPr algn="ctr"/>
              <a:endParaRPr lang="en-US" dirty="0">
                <a:solidFill>
                  <a:srgbClr val="B88900"/>
                </a:solidFill>
              </a:endParaRPr>
            </a:p>
          </p:txBody>
        </p:sp>
        <p:pic>
          <p:nvPicPr>
            <p:cNvPr id="33" name="Picture 32"/>
            <p:cNvPicPr>
              <a:picLocks noChangeAspect="1"/>
            </p:cNvPicPr>
            <p:nvPr/>
          </p:nvPicPr>
          <p:blipFill>
            <a:blip r:embed="rId7">
              <a:clrChange>
                <a:clrFrom>
                  <a:srgbClr val="FFFFB5"/>
                </a:clrFrom>
                <a:clrTo>
                  <a:srgbClr val="FFFFB5">
                    <a:alpha val="0"/>
                  </a:srgbClr>
                </a:clrTo>
              </a:clrChange>
              <a:duotone>
                <a:schemeClr val="accent3">
                  <a:shade val="45000"/>
                  <a:satMod val="135000"/>
                </a:schemeClr>
                <a:prstClr val="white"/>
              </a:duotone>
            </a:blip>
            <a:stretch>
              <a:fillRect/>
            </a:stretch>
          </p:blipFill>
          <p:spPr>
            <a:xfrm>
              <a:off x="9428384" y="5297806"/>
              <a:ext cx="275190" cy="365760"/>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27" name="Group 26"/>
          <p:cNvGrpSpPr/>
          <p:nvPr/>
        </p:nvGrpSpPr>
        <p:grpSpPr>
          <a:xfrm>
            <a:off x="5398149" y="5038922"/>
            <a:ext cx="1798320" cy="914400"/>
            <a:chOff x="5398149" y="5038922"/>
            <a:chExt cx="1798320" cy="914400"/>
          </a:xfrm>
          <a:scene3d>
            <a:camera prst="perspectiveFront" fov="2700000">
              <a:rot lat="20376000" lon="1938000" rev="20112001"/>
            </a:camera>
            <a:lightRig rig="soft" dir="t">
              <a:rot lat="0" lon="0" rev="0"/>
            </a:lightRig>
          </a:scene3d>
        </p:grpSpPr>
        <p:sp>
          <p:nvSpPr>
            <p:cNvPr id="29" name="Rounded Rectangle 28"/>
            <p:cNvSpPr/>
            <p:nvPr/>
          </p:nvSpPr>
          <p:spPr>
            <a:xfrm>
              <a:off x="5398149" y="5038922"/>
              <a:ext cx="1798320" cy="914400"/>
            </a:xfrm>
            <a:prstGeom prst="roundRect">
              <a:avLst/>
            </a:prstGeom>
            <a:solidFill>
              <a:schemeClr val="accent3">
                <a:lumMod val="20000"/>
                <a:lumOff val="8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 Interaction</a:t>
              </a:r>
            </a:p>
          </p:txBody>
        </p:sp>
        <p:pic>
          <p:nvPicPr>
            <p:cNvPr id="13" name="Picture 12"/>
            <p:cNvPicPr>
              <a:picLocks noChangeAspect="1"/>
            </p:cNvPicPr>
            <p:nvPr/>
          </p:nvPicPr>
          <p:blipFill>
            <a:blip r:embed="rId8">
              <a:clrChange>
                <a:clrFrom>
                  <a:srgbClr val="FFFFB5"/>
                </a:clrFrom>
                <a:clrTo>
                  <a:srgbClr val="FFFFB5">
                    <a:alpha val="0"/>
                  </a:srgbClr>
                </a:clrTo>
              </a:clrChange>
              <a:duotone>
                <a:schemeClr val="accent3">
                  <a:shade val="45000"/>
                  <a:satMod val="135000"/>
                </a:schemeClr>
                <a:prstClr val="white"/>
              </a:duotone>
            </a:blip>
            <a:stretch>
              <a:fillRect/>
            </a:stretch>
          </p:blipFill>
          <p:spPr>
            <a:xfrm>
              <a:off x="6786107" y="5051057"/>
              <a:ext cx="394208" cy="365760"/>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26" name="Group 25"/>
          <p:cNvGrpSpPr/>
          <p:nvPr/>
        </p:nvGrpSpPr>
        <p:grpSpPr>
          <a:xfrm>
            <a:off x="3114698" y="2761671"/>
            <a:ext cx="1810646" cy="914400"/>
            <a:chOff x="2454965" y="2746969"/>
            <a:chExt cx="1810646" cy="914400"/>
          </a:xfrm>
          <a:scene3d>
            <a:camera prst="perspectiveFront" fov="2700000">
              <a:rot lat="20376000" lon="1938000" rev="20112001"/>
            </a:camera>
            <a:lightRig rig="soft" dir="t">
              <a:rot lat="0" lon="0" rev="0"/>
            </a:lightRig>
          </a:scene3d>
        </p:grpSpPr>
        <p:sp>
          <p:nvSpPr>
            <p:cNvPr id="37" name="Rectangle 36"/>
            <p:cNvSpPr/>
            <p:nvPr/>
          </p:nvSpPr>
          <p:spPr>
            <a:xfrm>
              <a:off x="2455861" y="2746969"/>
              <a:ext cx="1809750" cy="914400"/>
            </a:xfrm>
            <a:prstGeom prst="rect">
              <a:avLst/>
            </a:prstGeom>
            <a:solidFill>
              <a:srgbClr val="FAF1D4"/>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Product</a:t>
              </a:r>
            </a:p>
            <a:p>
              <a:pPr algn="ctr"/>
              <a:endParaRPr lang="en-US" dirty="0">
                <a:solidFill>
                  <a:srgbClr val="B88900"/>
                </a:solidFill>
              </a:endParaRPr>
            </a:p>
          </p:txBody>
        </p:sp>
        <p:sp>
          <p:nvSpPr>
            <p:cNvPr id="21" name="Rectangle 20"/>
            <p:cNvSpPr/>
            <p:nvPr/>
          </p:nvSpPr>
          <p:spPr>
            <a:xfrm>
              <a:off x="2454965" y="2746969"/>
              <a:ext cx="943148" cy="230523"/>
            </a:xfrm>
            <a:prstGeom prst="rect">
              <a:avLst/>
            </a:prstGeom>
            <a:solidFill>
              <a:schemeClr val="accent3">
                <a:lumMod val="20000"/>
                <a:lumOff val="8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7907339" y="5052957"/>
            <a:ext cx="1809750" cy="914400"/>
            <a:chOff x="7901935" y="3898099"/>
            <a:chExt cx="1809750" cy="914400"/>
          </a:xfrm>
          <a:scene3d>
            <a:camera prst="perspectiveFront" fov="2700000">
              <a:rot lat="20376000" lon="1938000" rev="20112001"/>
            </a:camera>
            <a:lightRig rig="soft" dir="t">
              <a:rot lat="0" lon="0" rev="0"/>
            </a:lightRig>
          </a:scene3d>
        </p:grpSpPr>
        <p:sp>
          <p:nvSpPr>
            <p:cNvPr id="39" name="Rectangle 38"/>
            <p:cNvSpPr/>
            <p:nvPr/>
          </p:nvSpPr>
          <p:spPr>
            <a:xfrm>
              <a:off x="7901935" y="3898099"/>
              <a:ext cx="1809750" cy="914400"/>
            </a:xfrm>
            <a:prstGeom prst="rect">
              <a:avLst/>
            </a:prstGeom>
            <a:solidFill>
              <a:schemeClr val="accent3">
                <a:lumMod val="20000"/>
                <a:lumOff val="8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a:t>
              </a:r>
            </a:p>
            <a:p>
              <a:pPr algn="ctr"/>
              <a:r>
                <a:rPr lang="en-US" dirty="0">
                  <a:solidFill>
                    <a:srgbClr val="B88900"/>
                  </a:solidFill>
                </a:rPr>
                <a:t>Collaboration</a:t>
              </a:r>
            </a:p>
          </p:txBody>
        </p:sp>
        <p:pic>
          <p:nvPicPr>
            <p:cNvPr id="44" name="Picture 43"/>
            <p:cNvPicPr>
              <a:picLocks noChangeAspect="1"/>
            </p:cNvPicPr>
            <p:nvPr/>
          </p:nvPicPr>
          <p:blipFill>
            <a:blip r:embed="rId9">
              <a:clrChange>
                <a:clrFrom>
                  <a:srgbClr val="FFFFB5"/>
                </a:clrFrom>
                <a:clrTo>
                  <a:srgbClr val="FFFFB5">
                    <a:alpha val="0"/>
                  </a:srgbClr>
                </a:clrTo>
              </a:clrChange>
              <a:duotone>
                <a:schemeClr val="accent3">
                  <a:shade val="45000"/>
                  <a:satMod val="135000"/>
                </a:schemeClr>
                <a:prstClr val="white"/>
              </a:duotone>
            </a:blip>
            <a:stretch>
              <a:fillRect/>
            </a:stretch>
          </p:blipFill>
          <p:spPr>
            <a:xfrm>
              <a:off x="9204783" y="3917803"/>
              <a:ext cx="484385" cy="365760"/>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45" name="Group 44"/>
          <p:cNvGrpSpPr/>
          <p:nvPr/>
        </p:nvGrpSpPr>
        <p:grpSpPr>
          <a:xfrm>
            <a:off x="3110993" y="5038922"/>
            <a:ext cx="1809750" cy="914400"/>
            <a:chOff x="7907339" y="5267325"/>
            <a:chExt cx="1809750" cy="914400"/>
          </a:xfrm>
          <a:scene3d>
            <a:camera prst="perspectiveFront" fov="2700000">
              <a:rot lat="20376000" lon="1938000" rev="20112001"/>
            </a:camera>
            <a:lightRig rig="soft" dir="t">
              <a:rot lat="0" lon="0" rev="0"/>
            </a:lightRig>
          </a:scene3d>
        </p:grpSpPr>
        <p:sp>
          <p:nvSpPr>
            <p:cNvPr id="46" name="Rectangle 45"/>
            <p:cNvSpPr/>
            <p:nvPr/>
          </p:nvSpPr>
          <p:spPr>
            <a:xfrm>
              <a:off x="7907339" y="5267325"/>
              <a:ext cx="1809750" cy="914400"/>
            </a:xfrm>
            <a:prstGeom prst="rect">
              <a:avLst/>
            </a:prstGeom>
            <a:solidFill>
              <a:schemeClr val="accent3">
                <a:lumMod val="20000"/>
                <a:lumOff val="8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3">
                      <a:lumMod val="75000"/>
                    </a:schemeClr>
                  </a:solidFill>
                </a:rPr>
                <a:t>Application</a:t>
              </a:r>
            </a:p>
            <a:p>
              <a:pPr algn="ctr"/>
              <a:r>
                <a:rPr lang="en-US" dirty="0">
                  <a:solidFill>
                    <a:schemeClr val="accent3">
                      <a:lumMod val="75000"/>
                    </a:schemeClr>
                  </a:solidFill>
                </a:rPr>
                <a:t>Interface</a:t>
              </a:r>
            </a:p>
          </p:txBody>
        </p:sp>
        <p:pic>
          <p:nvPicPr>
            <p:cNvPr id="47" name="Picture 46"/>
            <p:cNvPicPr>
              <a:picLocks noChangeAspect="1"/>
            </p:cNvPicPr>
            <p:nvPr/>
          </p:nvPicPr>
          <p:blipFill>
            <a:blip r:embed="rId10">
              <a:clrChange>
                <a:clrFrom>
                  <a:srgbClr val="C9E7B7"/>
                </a:clrFrom>
                <a:clrTo>
                  <a:srgbClr val="C9E7B7">
                    <a:alpha val="0"/>
                  </a:srgbClr>
                </a:clrTo>
              </a:clrChange>
              <a:duotone>
                <a:schemeClr val="accent3">
                  <a:shade val="45000"/>
                  <a:satMod val="135000"/>
                </a:schemeClr>
                <a:prstClr val="white"/>
              </a:duotone>
            </a:blip>
            <a:stretch>
              <a:fillRect/>
            </a:stretch>
          </p:blipFill>
          <p:spPr>
            <a:xfrm>
              <a:off x="9143742" y="5276645"/>
              <a:ext cx="560832" cy="365760"/>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sp>
        <p:nvSpPr>
          <p:cNvPr id="48" name="Flowchart: Document 47"/>
          <p:cNvSpPr/>
          <p:nvPr/>
        </p:nvSpPr>
        <p:spPr>
          <a:xfrm>
            <a:off x="642089" y="1616004"/>
            <a:ext cx="1773120" cy="914400"/>
          </a:xfrm>
          <a:prstGeom prst="flowChartDocument">
            <a:avLst/>
          </a:prstGeom>
          <a:solidFill>
            <a:schemeClr val="accent3">
              <a:lumMod val="20000"/>
              <a:lumOff val="80000"/>
            </a:schemeClr>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3">
                    <a:lumMod val="75000"/>
                  </a:schemeClr>
                </a:solidFill>
              </a:rPr>
              <a:t>Representation</a:t>
            </a:r>
          </a:p>
        </p:txBody>
      </p:sp>
      <p:sp>
        <p:nvSpPr>
          <p:cNvPr id="49" name="Oval 48"/>
          <p:cNvSpPr/>
          <p:nvPr/>
        </p:nvSpPr>
        <p:spPr>
          <a:xfrm>
            <a:off x="612272" y="2767554"/>
            <a:ext cx="1773120" cy="954156"/>
          </a:xfrm>
          <a:prstGeom prst="ellipse">
            <a:avLst/>
          </a:prstGeom>
          <a:solidFill>
            <a:schemeClr val="accent3">
              <a:lumMod val="20000"/>
              <a:lumOff val="80000"/>
            </a:schemeClr>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3">
                    <a:lumMod val="75000"/>
                  </a:schemeClr>
                </a:solidFill>
              </a:rPr>
              <a:t>Value</a:t>
            </a:r>
          </a:p>
        </p:txBody>
      </p:sp>
      <p:sp>
        <p:nvSpPr>
          <p:cNvPr id="51" name="Cloud 50"/>
          <p:cNvSpPr/>
          <p:nvPr/>
        </p:nvSpPr>
        <p:spPr>
          <a:xfrm>
            <a:off x="630541" y="5045175"/>
            <a:ext cx="1842694" cy="881337"/>
          </a:xfrm>
          <a:prstGeom prst="cloud">
            <a:avLst/>
          </a:prstGeom>
          <a:solidFill>
            <a:schemeClr val="accent3">
              <a:lumMod val="20000"/>
              <a:lumOff val="80000"/>
            </a:schemeClr>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3">
                    <a:lumMod val="75000"/>
                  </a:schemeClr>
                </a:solidFill>
              </a:rPr>
              <a:t>Meaning</a:t>
            </a:r>
          </a:p>
        </p:txBody>
      </p:sp>
      <p:sp>
        <p:nvSpPr>
          <p:cNvPr id="52" name="Pentagon 51"/>
          <p:cNvSpPr/>
          <p:nvPr/>
        </p:nvSpPr>
        <p:spPr>
          <a:xfrm>
            <a:off x="648586" y="3977910"/>
            <a:ext cx="1766623" cy="840481"/>
          </a:xfrm>
          <a:prstGeom prst="homePlate">
            <a:avLst/>
          </a:prstGeom>
          <a:solidFill>
            <a:schemeClr val="accent3">
              <a:lumMod val="20000"/>
              <a:lumOff val="80000"/>
            </a:schemeClr>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3">
                    <a:lumMod val="75000"/>
                  </a:schemeClr>
                </a:solidFill>
              </a:rPr>
              <a:t>Business Event</a:t>
            </a:r>
          </a:p>
        </p:txBody>
      </p:sp>
      <p:grpSp>
        <p:nvGrpSpPr>
          <p:cNvPr id="50" name="Group 49"/>
          <p:cNvGrpSpPr/>
          <p:nvPr/>
        </p:nvGrpSpPr>
        <p:grpSpPr>
          <a:xfrm>
            <a:off x="3110992" y="1624427"/>
            <a:ext cx="1818374" cy="916581"/>
            <a:chOff x="3110992" y="1624427"/>
            <a:chExt cx="1818374" cy="916581"/>
          </a:xfrm>
          <a:scene3d>
            <a:camera prst="perspectiveFront" fov="2700000">
              <a:rot lat="20376000" lon="1938000" rev="20112001"/>
            </a:camera>
            <a:lightRig rig="soft" dir="t">
              <a:rot lat="0" lon="0" rev="0"/>
            </a:lightRig>
          </a:scene3d>
        </p:grpSpPr>
        <p:sp>
          <p:nvSpPr>
            <p:cNvPr id="53" name="Rectangle 52"/>
            <p:cNvSpPr/>
            <p:nvPr/>
          </p:nvSpPr>
          <p:spPr>
            <a:xfrm>
              <a:off x="3115594" y="1626608"/>
              <a:ext cx="1809750" cy="914400"/>
            </a:xfrm>
            <a:prstGeom prst="rect">
              <a:avLst/>
            </a:prstGeom>
            <a:solidFill>
              <a:srgbClr val="FAF1D4"/>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Contract</a:t>
              </a:r>
            </a:p>
            <a:p>
              <a:pPr algn="ctr"/>
              <a:endParaRPr lang="en-US" dirty="0">
                <a:solidFill>
                  <a:srgbClr val="B88900"/>
                </a:solidFill>
              </a:endParaRPr>
            </a:p>
          </p:txBody>
        </p:sp>
        <p:sp>
          <p:nvSpPr>
            <p:cNvPr id="54" name="Rectangle 53"/>
            <p:cNvSpPr/>
            <p:nvPr/>
          </p:nvSpPr>
          <p:spPr>
            <a:xfrm>
              <a:off x="3110992" y="1624427"/>
              <a:ext cx="1818374" cy="238141"/>
            </a:xfrm>
            <a:prstGeom prst="rect">
              <a:avLst/>
            </a:prstGeom>
            <a:solidFill>
              <a:schemeClr val="accent3">
                <a:lumMod val="20000"/>
                <a:lumOff val="8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12449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Logical Application Concepts</a:t>
            </a:r>
          </a:p>
        </p:txBody>
      </p:sp>
      <p:sp>
        <p:nvSpPr>
          <p:cNvPr id="4" name="Date Placeholder 3"/>
          <p:cNvSpPr>
            <a:spLocks noGrp="1"/>
          </p:cNvSpPr>
          <p:nvPr>
            <p:ph type="dt" sz="half" idx="10"/>
          </p:nvPr>
        </p:nvSpPr>
        <p:spPr/>
        <p:txBody>
          <a:bodyPr/>
          <a:lstStyle/>
          <a:p>
            <a:fld id="{D3DE6D16-8FD1-4F62-993F-48312A05B98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9</a:t>
            </a:fld>
            <a:endParaRPr lang="en-US" dirty="0"/>
          </a:p>
        </p:txBody>
      </p:sp>
      <p:grpSp>
        <p:nvGrpSpPr>
          <p:cNvPr id="18" name="Group 17"/>
          <p:cNvGrpSpPr/>
          <p:nvPr/>
        </p:nvGrpSpPr>
        <p:grpSpPr>
          <a:xfrm>
            <a:off x="5189220" y="1609725"/>
            <a:ext cx="1798320" cy="914400"/>
            <a:chOff x="4282440" y="1609725"/>
            <a:chExt cx="1798320" cy="914400"/>
          </a:xfrm>
          <a:scene3d>
            <a:camera prst="perspectiveFront" fov="2700000">
              <a:rot lat="20376000" lon="1938000" rev="20112001"/>
            </a:camera>
            <a:lightRig rig="soft" dir="t">
              <a:rot lat="0" lon="0" rev="0"/>
            </a:lightRig>
          </a:scene3d>
        </p:grpSpPr>
        <p:sp>
          <p:nvSpPr>
            <p:cNvPr id="15" name="Rounded Rectangle 14"/>
            <p:cNvSpPr/>
            <p:nvPr/>
          </p:nvSpPr>
          <p:spPr>
            <a:xfrm>
              <a:off x="4282440" y="1609725"/>
              <a:ext cx="1798320" cy="914400"/>
            </a:xfrm>
            <a:prstGeom prst="roundRect">
              <a:avLst/>
            </a:prstGeom>
            <a:solidFill>
              <a:schemeClr val="bg2">
                <a:lumMod val="20000"/>
                <a:lumOff val="8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 Service</a:t>
              </a:r>
            </a:p>
          </p:txBody>
        </p:sp>
        <p:pic>
          <p:nvPicPr>
            <p:cNvPr id="16" name="Picture 15"/>
            <p:cNvPicPr>
              <a:picLocks noChangeAspect="1"/>
            </p:cNvPicPr>
            <p:nvPr/>
          </p:nvPicPr>
          <p:blipFill>
            <a:blip r:embed="rId2">
              <a:clrChange>
                <a:clrFrom>
                  <a:srgbClr val="FFFFB5"/>
                </a:clrFrom>
                <a:clrTo>
                  <a:srgbClr val="FFFFB5">
                    <a:alpha val="0"/>
                  </a:srgbClr>
                </a:clrTo>
              </a:clrChange>
              <a:duotone>
                <a:schemeClr val="bg2">
                  <a:shade val="45000"/>
                  <a:satMod val="135000"/>
                </a:schemeClr>
                <a:prstClr val="white"/>
              </a:duotone>
            </a:blip>
            <a:stretch>
              <a:fillRect/>
            </a:stretch>
          </p:blipFill>
          <p:spPr>
            <a:xfrm>
              <a:off x="5590199" y="1636236"/>
              <a:ext cx="457200" cy="269966"/>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3" name="Group 2"/>
          <p:cNvGrpSpPr/>
          <p:nvPr/>
        </p:nvGrpSpPr>
        <p:grpSpPr>
          <a:xfrm>
            <a:off x="2459671" y="1609725"/>
            <a:ext cx="1809750" cy="914400"/>
            <a:chOff x="2459671" y="1609725"/>
            <a:chExt cx="1809750" cy="914400"/>
          </a:xfrm>
          <a:scene3d>
            <a:camera prst="perspectiveFront" fov="2700000">
              <a:rot lat="20376000" lon="1938000" rev="20112001"/>
            </a:camera>
            <a:lightRig rig="soft" dir="t">
              <a:rot lat="0" lon="0" rev="0"/>
            </a:lightRig>
          </a:scene3d>
        </p:grpSpPr>
        <p:sp>
          <p:nvSpPr>
            <p:cNvPr id="28" name="Rectangle 27"/>
            <p:cNvSpPr/>
            <p:nvPr/>
          </p:nvSpPr>
          <p:spPr>
            <a:xfrm>
              <a:off x="2459671" y="1609725"/>
              <a:ext cx="1809750" cy="914400"/>
            </a:xfrm>
            <a:prstGeom prst="rect">
              <a:avLst/>
            </a:prstGeom>
            <a:solidFill>
              <a:schemeClr val="bg2">
                <a:lumMod val="20000"/>
                <a:lumOff val="8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Data </a:t>
              </a:r>
            </a:p>
            <a:p>
              <a:pPr algn="ctr"/>
              <a:r>
                <a:rPr lang="en-US" dirty="0">
                  <a:solidFill>
                    <a:schemeClr val="bg2">
                      <a:lumMod val="75000"/>
                    </a:schemeClr>
                  </a:solidFill>
                </a:rPr>
                <a:t>Object</a:t>
              </a:r>
            </a:p>
          </p:txBody>
        </p:sp>
        <p:cxnSp>
          <p:nvCxnSpPr>
            <p:cNvPr id="31" name="Straight Connector 30"/>
            <p:cNvCxnSpPr/>
            <p:nvPr/>
          </p:nvCxnSpPr>
          <p:spPr>
            <a:xfrm flipH="1">
              <a:off x="2459671" y="1830388"/>
              <a:ext cx="1809750" cy="0"/>
            </a:xfrm>
            <a:prstGeom prst="line">
              <a:avLst/>
            </a:prstGeom>
            <a:ln w="19050">
              <a:noFill/>
            </a:ln>
            <a:effectLst>
              <a:outerShdw blurRad="127000" dist="38100" dir="2700000" algn="ctr">
                <a:srgbClr val="000000">
                  <a:alpha val="45000"/>
                </a:srgbClr>
              </a:outerShdw>
            </a:effectLst>
            <a:sp3d prstMaterial="translucentPowder">
              <a:bevelT w="203200" h="50800" prst="softRound"/>
            </a:sp3d>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5189220" y="5267325"/>
            <a:ext cx="1798320" cy="914400"/>
            <a:chOff x="5189220" y="5267325"/>
            <a:chExt cx="1798320" cy="914400"/>
          </a:xfrm>
          <a:scene3d>
            <a:camera prst="perspectiveFront" fov="2700000">
              <a:rot lat="20376000" lon="1938000" rev="20112001"/>
            </a:camera>
            <a:lightRig rig="soft" dir="t">
              <a:rot lat="0" lon="0" rev="0"/>
            </a:lightRig>
          </a:scene3d>
        </p:grpSpPr>
        <p:sp>
          <p:nvSpPr>
            <p:cNvPr id="29" name="Rounded Rectangle 28"/>
            <p:cNvSpPr/>
            <p:nvPr/>
          </p:nvSpPr>
          <p:spPr>
            <a:xfrm>
              <a:off x="5189220" y="5267325"/>
              <a:ext cx="1798320" cy="914400"/>
            </a:xfrm>
            <a:prstGeom prst="roundRect">
              <a:avLst/>
            </a:prstGeom>
            <a:solidFill>
              <a:schemeClr val="bg2">
                <a:lumMod val="20000"/>
                <a:lumOff val="8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 Function</a:t>
              </a:r>
            </a:p>
          </p:txBody>
        </p:sp>
        <p:pic>
          <p:nvPicPr>
            <p:cNvPr id="30" name="Picture 29"/>
            <p:cNvPicPr>
              <a:picLocks noChangeAspect="1"/>
            </p:cNvPicPr>
            <p:nvPr/>
          </p:nvPicPr>
          <p:blipFill>
            <a:blip r:embed="rId3">
              <a:clrChange>
                <a:clrFrom>
                  <a:srgbClr val="FFFFB5"/>
                </a:clrFrom>
                <a:clrTo>
                  <a:srgbClr val="FFFFB5">
                    <a:alpha val="0"/>
                  </a:srgbClr>
                </a:clrTo>
              </a:clrChange>
              <a:duotone>
                <a:schemeClr val="bg2">
                  <a:shade val="45000"/>
                  <a:satMod val="135000"/>
                </a:schemeClr>
                <a:prstClr val="white"/>
              </a:duotone>
            </a:blip>
            <a:stretch>
              <a:fillRect/>
            </a:stretch>
          </p:blipFill>
          <p:spPr>
            <a:xfrm>
              <a:off x="6663679" y="5274945"/>
              <a:ext cx="309490" cy="365760"/>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34" name="Group 33"/>
          <p:cNvGrpSpPr/>
          <p:nvPr/>
        </p:nvGrpSpPr>
        <p:grpSpPr>
          <a:xfrm>
            <a:off x="7907339" y="5267325"/>
            <a:ext cx="1809750" cy="914400"/>
            <a:chOff x="7907339" y="5267325"/>
            <a:chExt cx="1809750" cy="914400"/>
          </a:xfrm>
          <a:scene3d>
            <a:camera prst="perspectiveFront" fov="2700000">
              <a:rot lat="20376000" lon="1938000" rev="20112001"/>
            </a:camera>
            <a:lightRig rig="soft" dir="t">
              <a:rot lat="0" lon="0" rev="0"/>
            </a:lightRig>
          </a:scene3d>
        </p:grpSpPr>
        <p:sp>
          <p:nvSpPr>
            <p:cNvPr id="35" name="Rectangle 34"/>
            <p:cNvSpPr/>
            <p:nvPr/>
          </p:nvSpPr>
          <p:spPr>
            <a:xfrm>
              <a:off x="7907339" y="5267325"/>
              <a:ext cx="1809750" cy="914400"/>
            </a:xfrm>
            <a:prstGeom prst="rect">
              <a:avLst/>
            </a:prstGeom>
            <a:solidFill>
              <a:schemeClr val="bg2">
                <a:lumMod val="20000"/>
                <a:lumOff val="8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a:t>
              </a:r>
            </a:p>
            <a:p>
              <a:pPr algn="ctr"/>
              <a:r>
                <a:rPr lang="en-US" dirty="0">
                  <a:solidFill>
                    <a:schemeClr val="bg2">
                      <a:lumMod val="75000"/>
                    </a:schemeClr>
                  </a:solidFill>
                </a:rPr>
                <a:t>Interface</a:t>
              </a:r>
            </a:p>
          </p:txBody>
        </p:sp>
        <p:pic>
          <p:nvPicPr>
            <p:cNvPr id="36" name="Picture 35"/>
            <p:cNvPicPr>
              <a:picLocks noChangeAspect="1"/>
            </p:cNvPicPr>
            <p:nvPr/>
          </p:nvPicPr>
          <p:blipFill>
            <a:blip r:embed="rId4">
              <a:clrChange>
                <a:clrFrom>
                  <a:srgbClr val="C9E7B7"/>
                </a:clrFrom>
                <a:clrTo>
                  <a:srgbClr val="C9E7B7">
                    <a:alpha val="0"/>
                  </a:srgbClr>
                </a:clrTo>
              </a:clrChange>
              <a:duotone>
                <a:schemeClr val="bg2">
                  <a:shade val="45000"/>
                  <a:satMod val="135000"/>
                </a:schemeClr>
                <a:prstClr val="white"/>
              </a:duotone>
            </a:blip>
            <a:stretch>
              <a:fillRect/>
            </a:stretch>
          </p:blipFill>
          <p:spPr>
            <a:xfrm>
              <a:off x="9143742" y="5286584"/>
              <a:ext cx="560832" cy="365760"/>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21" name="Group 20"/>
          <p:cNvGrpSpPr/>
          <p:nvPr/>
        </p:nvGrpSpPr>
        <p:grpSpPr>
          <a:xfrm>
            <a:off x="7907339" y="1609725"/>
            <a:ext cx="1809750" cy="914400"/>
            <a:chOff x="7907339" y="1609725"/>
            <a:chExt cx="1809750" cy="914400"/>
          </a:xfrm>
          <a:scene3d>
            <a:camera prst="perspectiveFront" fov="2700000">
              <a:rot lat="20376000" lon="1938000" rev="20112001"/>
            </a:camera>
            <a:lightRig rig="soft" dir="t">
              <a:rot lat="0" lon="0" rev="0"/>
            </a:lightRig>
          </a:scene3d>
        </p:grpSpPr>
        <p:sp>
          <p:nvSpPr>
            <p:cNvPr id="8" name="Rectangle 7"/>
            <p:cNvSpPr/>
            <p:nvPr/>
          </p:nvSpPr>
          <p:spPr>
            <a:xfrm>
              <a:off x="7907339" y="1609725"/>
              <a:ext cx="1809750" cy="914400"/>
            </a:xfrm>
            <a:prstGeom prst="rect">
              <a:avLst/>
            </a:prstGeom>
            <a:solidFill>
              <a:schemeClr val="bg2">
                <a:lumMod val="20000"/>
                <a:lumOff val="8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 Component</a:t>
              </a:r>
            </a:p>
          </p:txBody>
        </p:sp>
        <p:pic>
          <p:nvPicPr>
            <p:cNvPr id="7" name="Picture 6"/>
            <p:cNvPicPr>
              <a:picLocks noChangeAspect="1"/>
            </p:cNvPicPr>
            <p:nvPr/>
          </p:nvPicPr>
          <p:blipFill>
            <a:blip r:embed="rId5">
              <a:clrChange>
                <a:clrFrom>
                  <a:srgbClr val="B5FFFF"/>
                </a:clrFrom>
                <a:clrTo>
                  <a:srgbClr val="B5FFFF">
                    <a:alpha val="0"/>
                  </a:srgbClr>
                </a:clrTo>
              </a:clrChange>
              <a:duotone>
                <a:schemeClr val="bg2">
                  <a:shade val="45000"/>
                  <a:satMod val="135000"/>
                </a:schemeClr>
                <a:prstClr val="white"/>
              </a:duotone>
            </a:blip>
            <a:stretch>
              <a:fillRect/>
            </a:stretch>
          </p:blipFill>
          <p:spPr>
            <a:xfrm>
              <a:off x="9327901" y="1619250"/>
              <a:ext cx="377310" cy="365760"/>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23" name="Group 22"/>
          <p:cNvGrpSpPr/>
          <p:nvPr/>
        </p:nvGrpSpPr>
        <p:grpSpPr>
          <a:xfrm>
            <a:off x="7907339" y="3438525"/>
            <a:ext cx="1809750" cy="914400"/>
            <a:chOff x="7907339" y="3438525"/>
            <a:chExt cx="1809750" cy="914400"/>
          </a:xfrm>
          <a:scene3d>
            <a:camera prst="perspectiveFront" fov="2700000">
              <a:rot lat="20376000" lon="1938000" rev="20112001"/>
            </a:camera>
            <a:lightRig rig="soft" dir="t">
              <a:rot lat="0" lon="0" rev="0"/>
            </a:lightRig>
          </a:scene3d>
        </p:grpSpPr>
        <p:sp>
          <p:nvSpPr>
            <p:cNvPr id="12" name="Rectangle 11"/>
            <p:cNvSpPr/>
            <p:nvPr/>
          </p:nvSpPr>
          <p:spPr>
            <a:xfrm>
              <a:off x="7907339" y="3438525"/>
              <a:ext cx="1809750" cy="914400"/>
            </a:xfrm>
            <a:prstGeom prst="rect">
              <a:avLst/>
            </a:prstGeom>
            <a:solidFill>
              <a:schemeClr val="bg2">
                <a:lumMod val="20000"/>
                <a:lumOff val="8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 Collaboration</a:t>
              </a:r>
            </a:p>
          </p:txBody>
        </p:sp>
        <p:pic>
          <p:nvPicPr>
            <p:cNvPr id="11" name="Picture 10"/>
            <p:cNvPicPr>
              <a:picLocks noChangeAspect="1"/>
            </p:cNvPicPr>
            <p:nvPr/>
          </p:nvPicPr>
          <p:blipFill>
            <a:blip r:embed="rId6">
              <a:clrChange>
                <a:clrFrom>
                  <a:srgbClr val="B5FFFF"/>
                </a:clrFrom>
                <a:clrTo>
                  <a:srgbClr val="B5FFFF">
                    <a:alpha val="0"/>
                  </a:srgbClr>
                </a:clrTo>
              </a:clrChange>
              <a:duotone>
                <a:schemeClr val="bg2">
                  <a:shade val="45000"/>
                  <a:satMod val="135000"/>
                </a:schemeClr>
                <a:prstClr val="white"/>
              </a:duotone>
            </a:blip>
            <a:stretch>
              <a:fillRect/>
            </a:stretch>
          </p:blipFill>
          <p:spPr>
            <a:xfrm>
              <a:off x="9205761" y="3457575"/>
              <a:ext cx="479763" cy="365760"/>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19" name="Group 18"/>
          <p:cNvGrpSpPr/>
          <p:nvPr/>
        </p:nvGrpSpPr>
        <p:grpSpPr>
          <a:xfrm>
            <a:off x="5189220" y="3438525"/>
            <a:ext cx="1798320" cy="914400"/>
            <a:chOff x="5189220" y="3438525"/>
            <a:chExt cx="1798320" cy="914400"/>
          </a:xfrm>
          <a:scene3d>
            <a:camera prst="perspectiveFront" fov="2700000">
              <a:rot lat="20376000" lon="1938000" rev="20112001"/>
            </a:camera>
            <a:lightRig rig="soft" dir="t">
              <a:rot lat="0" lon="0" rev="0"/>
            </a:lightRig>
          </a:scene3d>
        </p:grpSpPr>
        <p:sp>
          <p:nvSpPr>
            <p:cNvPr id="20" name="Rounded Rectangle 19"/>
            <p:cNvSpPr/>
            <p:nvPr/>
          </p:nvSpPr>
          <p:spPr>
            <a:xfrm>
              <a:off x="5189220" y="3438525"/>
              <a:ext cx="1798320" cy="914400"/>
            </a:xfrm>
            <a:prstGeom prst="roundRect">
              <a:avLst/>
            </a:prstGeom>
            <a:solidFill>
              <a:schemeClr val="bg2">
                <a:lumMod val="20000"/>
                <a:lumOff val="8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 Application Interaction</a:t>
              </a:r>
            </a:p>
          </p:txBody>
        </p:sp>
        <p:pic>
          <p:nvPicPr>
            <p:cNvPr id="13" name="Picture 12"/>
            <p:cNvPicPr>
              <a:picLocks noChangeAspect="1"/>
            </p:cNvPicPr>
            <p:nvPr/>
          </p:nvPicPr>
          <p:blipFill>
            <a:blip r:embed="rId7">
              <a:clrChange>
                <a:clrFrom>
                  <a:srgbClr val="B5FFFF"/>
                </a:clrFrom>
                <a:clrTo>
                  <a:srgbClr val="B5FFFF">
                    <a:alpha val="0"/>
                  </a:srgbClr>
                </a:clrTo>
              </a:clrChange>
              <a:duotone>
                <a:schemeClr val="bg2">
                  <a:shade val="45000"/>
                  <a:satMod val="135000"/>
                </a:schemeClr>
                <a:prstClr val="white"/>
              </a:duotone>
            </a:blip>
            <a:stretch>
              <a:fillRect/>
            </a:stretch>
          </p:blipFill>
          <p:spPr>
            <a:xfrm>
              <a:off x="6602112" y="3476625"/>
              <a:ext cx="365760" cy="312420"/>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spTree>
    <p:extLst>
      <p:ext uri="{BB962C8B-B14F-4D97-AF65-F5344CB8AC3E}">
        <p14:creationId xmlns:p14="http://schemas.microsoft.com/office/powerpoint/2010/main" val="4030412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Logical Technology Concepts</a:t>
            </a:r>
          </a:p>
        </p:txBody>
      </p:sp>
      <p:sp>
        <p:nvSpPr>
          <p:cNvPr id="4" name="Date Placeholder 3"/>
          <p:cNvSpPr>
            <a:spLocks noGrp="1"/>
          </p:cNvSpPr>
          <p:nvPr>
            <p:ph type="dt" sz="half" idx="10"/>
          </p:nvPr>
        </p:nvSpPr>
        <p:spPr/>
        <p:txBody>
          <a:bodyPr/>
          <a:lstStyle/>
          <a:p>
            <a:fld id="{D3DE6D16-8FD1-4F62-993F-48312A05B98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10</a:t>
            </a:fld>
            <a:endParaRPr lang="en-US" dirty="0"/>
          </a:p>
        </p:txBody>
      </p:sp>
      <p:grpSp>
        <p:nvGrpSpPr>
          <p:cNvPr id="18" name="Group 17"/>
          <p:cNvGrpSpPr/>
          <p:nvPr/>
        </p:nvGrpSpPr>
        <p:grpSpPr>
          <a:xfrm>
            <a:off x="5189220" y="1609725"/>
            <a:ext cx="1798320" cy="914400"/>
            <a:chOff x="4282440" y="1609725"/>
            <a:chExt cx="1798320" cy="914400"/>
          </a:xfrm>
          <a:scene3d>
            <a:camera prst="perspectiveFront" fov="2700000">
              <a:rot lat="20376000" lon="1938000" rev="20112001"/>
            </a:camera>
            <a:lightRig rig="soft" dir="t">
              <a:rot lat="0" lon="0" rev="0"/>
            </a:lightRig>
          </a:scene3d>
        </p:grpSpPr>
        <p:sp>
          <p:nvSpPr>
            <p:cNvPr id="15" name="Rounded Rectangle 14"/>
            <p:cNvSpPr/>
            <p:nvPr/>
          </p:nvSpPr>
          <p:spPr>
            <a:xfrm>
              <a:off x="4282440" y="1609725"/>
              <a:ext cx="1798320" cy="914400"/>
            </a:xfrm>
            <a:prstGeom prst="roundRect">
              <a:avLst/>
            </a:prstGeom>
            <a:solidFill>
              <a:schemeClr val="accent4">
                <a:lumMod val="40000"/>
                <a:lumOff val="6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Infr</a:t>
              </a:r>
              <a:r>
                <a:rPr lang="en-US" dirty="0">
                  <a:solidFill>
                    <a:srgbClr val="4B866D"/>
                  </a:solidFill>
                </a:rPr>
                <a:t>astructur</a:t>
              </a:r>
              <a:r>
                <a:rPr lang="en-US" dirty="0">
                  <a:solidFill>
                    <a:schemeClr val="accent4">
                      <a:lumMod val="75000"/>
                    </a:schemeClr>
                  </a:solidFill>
                </a:rPr>
                <a:t>e Service</a:t>
              </a:r>
            </a:p>
          </p:txBody>
        </p:sp>
        <p:pic>
          <p:nvPicPr>
            <p:cNvPr id="16" name="Picture 15"/>
            <p:cNvPicPr>
              <a:picLocks noChangeAspect="1"/>
            </p:cNvPicPr>
            <p:nvPr/>
          </p:nvPicPr>
          <p:blipFill>
            <a:blip r:embed="rId2">
              <a:clrChange>
                <a:clrFrom>
                  <a:srgbClr val="FFFFB5"/>
                </a:clrFrom>
                <a:clrTo>
                  <a:srgbClr val="FFFFB5">
                    <a:alpha val="0"/>
                  </a:srgbClr>
                </a:clrTo>
              </a:clrChange>
              <a:duotone>
                <a:schemeClr val="accent4">
                  <a:shade val="45000"/>
                  <a:satMod val="135000"/>
                </a:schemeClr>
                <a:prstClr val="white"/>
              </a:duotone>
            </a:blip>
            <a:stretch>
              <a:fillRect/>
            </a:stretch>
          </p:blipFill>
          <p:spPr>
            <a:xfrm>
              <a:off x="5590199" y="1636236"/>
              <a:ext cx="457200" cy="269966"/>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3" name="Group 2"/>
          <p:cNvGrpSpPr/>
          <p:nvPr/>
        </p:nvGrpSpPr>
        <p:grpSpPr>
          <a:xfrm>
            <a:off x="5189220" y="5267325"/>
            <a:ext cx="1798320" cy="914400"/>
            <a:chOff x="5189220" y="5267325"/>
            <a:chExt cx="1798320" cy="914400"/>
          </a:xfrm>
          <a:scene3d>
            <a:camera prst="perspectiveFront" fov="2700000">
              <a:rot lat="20376000" lon="1938000" rev="20112001"/>
            </a:camera>
            <a:lightRig rig="soft" dir="t">
              <a:rot lat="0" lon="0" rev="0"/>
            </a:lightRig>
          </a:scene3d>
        </p:grpSpPr>
        <p:sp>
          <p:nvSpPr>
            <p:cNvPr id="23" name="Rounded Rectangle 22"/>
            <p:cNvSpPr/>
            <p:nvPr/>
          </p:nvSpPr>
          <p:spPr>
            <a:xfrm>
              <a:off x="5189220" y="5267325"/>
              <a:ext cx="1798320" cy="914400"/>
            </a:xfrm>
            <a:prstGeom prst="roundRect">
              <a:avLst/>
            </a:prstGeom>
            <a:solidFill>
              <a:schemeClr val="accent4">
                <a:lumMod val="40000"/>
                <a:lumOff val="6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Infrastructure Function</a:t>
              </a:r>
            </a:p>
          </p:txBody>
        </p:sp>
        <p:pic>
          <p:nvPicPr>
            <p:cNvPr id="25" name="Picture 24"/>
            <p:cNvPicPr>
              <a:picLocks noChangeAspect="1"/>
            </p:cNvPicPr>
            <p:nvPr/>
          </p:nvPicPr>
          <p:blipFill>
            <a:blip r:embed="rId3">
              <a:clrChange>
                <a:clrFrom>
                  <a:srgbClr val="FFFFB5"/>
                </a:clrFrom>
                <a:clrTo>
                  <a:srgbClr val="FFFFB5">
                    <a:alpha val="0"/>
                  </a:srgbClr>
                </a:clrTo>
              </a:clrChange>
              <a:duotone>
                <a:schemeClr val="accent4">
                  <a:shade val="45000"/>
                  <a:satMod val="135000"/>
                </a:schemeClr>
                <a:prstClr val="white"/>
              </a:duotone>
            </a:blip>
            <a:stretch>
              <a:fillRect/>
            </a:stretch>
          </p:blipFill>
          <p:spPr>
            <a:xfrm>
              <a:off x="6640819" y="5274945"/>
              <a:ext cx="309490" cy="365760"/>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29" name="Group 28"/>
          <p:cNvGrpSpPr/>
          <p:nvPr/>
        </p:nvGrpSpPr>
        <p:grpSpPr>
          <a:xfrm>
            <a:off x="2437214" y="3455097"/>
            <a:ext cx="1809750" cy="914400"/>
            <a:chOff x="327096" y="3438525"/>
            <a:chExt cx="1809750" cy="914400"/>
          </a:xfrm>
          <a:scene3d>
            <a:camera prst="perspectiveFront" fov="2700000">
              <a:rot lat="20376000" lon="1938000" rev="20112001"/>
            </a:camera>
            <a:lightRig rig="soft" dir="t">
              <a:rot lat="0" lon="0" rev="0"/>
            </a:lightRig>
          </a:scene3d>
        </p:grpSpPr>
        <p:sp>
          <p:nvSpPr>
            <p:cNvPr id="34" name="Rectangle 33"/>
            <p:cNvSpPr/>
            <p:nvPr/>
          </p:nvSpPr>
          <p:spPr>
            <a:xfrm>
              <a:off x="327096" y="3438525"/>
              <a:ext cx="1809750" cy="914400"/>
            </a:xfrm>
            <a:prstGeom prst="rect">
              <a:avLst/>
            </a:prstGeom>
            <a:solidFill>
              <a:schemeClr val="accent4">
                <a:lumMod val="40000"/>
                <a:lumOff val="6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Node</a:t>
              </a:r>
            </a:p>
            <a:p>
              <a:pPr algn="ctr"/>
              <a:endParaRPr lang="en-US" dirty="0">
                <a:solidFill>
                  <a:schemeClr val="accent4">
                    <a:lumMod val="75000"/>
                  </a:schemeClr>
                </a:solidFill>
              </a:endParaRPr>
            </a:p>
          </p:txBody>
        </p:sp>
        <p:pic>
          <p:nvPicPr>
            <p:cNvPr id="27" name="Picture 26"/>
            <p:cNvPicPr>
              <a:picLocks noChangeAspect="1"/>
            </p:cNvPicPr>
            <p:nvPr/>
          </p:nvPicPr>
          <p:blipFill>
            <a:blip r:embed="rId4">
              <a:clrChange>
                <a:clrFrom>
                  <a:srgbClr val="C9E7B7"/>
                </a:clrFrom>
                <a:clrTo>
                  <a:srgbClr val="C9E7B7">
                    <a:alpha val="0"/>
                  </a:srgbClr>
                </a:clrTo>
              </a:clrChange>
              <a:duotone>
                <a:schemeClr val="accent4">
                  <a:shade val="45000"/>
                  <a:satMod val="135000"/>
                </a:schemeClr>
                <a:prstClr val="white"/>
              </a:duotone>
            </a:blip>
            <a:stretch>
              <a:fillRect/>
            </a:stretch>
          </p:blipFill>
          <p:spPr>
            <a:xfrm>
              <a:off x="1742242" y="3456084"/>
              <a:ext cx="369454" cy="365760"/>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36" name="Group 35"/>
          <p:cNvGrpSpPr/>
          <p:nvPr/>
        </p:nvGrpSpPr>
        <p:grpSpPr>
          <a:xfrm>
            <a:off x="7901221" y="1609725"/>
            <a:ext cx="1809750" cy="914400"/>
            <a:chOff x="2437214" y="5252085"/>
            <a:chExt cx="1809750" cy="914400"/>
          </a:xfrm>
          <a:scene3d>
            <a:camera prst="perspectiveFront" fov="2700000">
              <a:rot lat="20376000" lon="1938000" rev="20112001"/>
            </a:camera>
            <a:lightRig rig="soft" dir="t">
              <a:rot lat="0" lon="0" rev="0"/>
            </a:lightRig>
          </a:scene3d>
        </p:grpSpPr>
        <p:sp>
          <p:nvSpPr>
            <p:cNvPr id="35" name="Rectangle 34"/>
            <p:cNvSpPr/>
            <p:nvPr/>
          </p:nvSpPr>
          <p:spPr>
            <a:xfrm>
              <a:off x="2437214" y="5252085"/>
              <a:ext cx="1809750" cy="914400"/>
            </a:xfrm>
            <a:prstGeom prst="rect">
              <a:avLst/>
            </a:prstGeom>
            <a:solidFill>
              <a:schemeClr val="accent4">
                <a:lumMod val="40000"/>
                <a:lumOff val="6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System</a:t>
              </a:r>
            </a:p>
            <a:p>
              <a:pPr algn="ctr"/>
              <a:r>
                <a:rPr lang="en-US" dirty="0">
                  <a:solidFill>
                    <a:schemeClr val="accent4">
                      <a:lumMod val="75000"/>
                    </a:schemeClr>
                  </a:solidFill>
                </a:rPr>
                <a:t>Software</a:t>
              </a:r>
            </a:p>
          </p:txBody>
        </p:sp>
        <p:pic>
          <p:nvPicPr>
            <p:cNvPr id="30" name="Picture 29"/>
            <p:cNvPicPr>
              <a:picLocks noChangeAspect="1"/>
            </p:cNvPicPr>
            <p:nvPr/>
          </p:nvPicPr>
          <p:blipFill>
            <a:blip r:embed="rId5">
              <a:clrChange>
                <a:clrFrom>
                  <a:srgbClr val="C9E7B7"/>
                </a:clrFrom>
                <a:clrTo>
                  <a:srgbClr val="C9E7B7">
                    <a:alpha val="0"/>
                  </a:srgbClr>
                </a:clrTo>
              </a:clrChange>
              <a:duotone>
                <a:schemeClr val="accent4">
                  <a:shade val="45000"/>
                  <a:satMod val="135000"/>
                </a:schemeClr>
                <a:prstClr val="white"/>
              </a:duotone>
            </a:blip>
            <a:stretch>
              <a:fillRect/>
            </a:stretch>
          </p:blipFill>
          <p:spPr>
            <a:xfrm>
              <a:off x="3854387" y="5277264"/>
              <a:ext cx="365760" cy="373798"/>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43" name="Group 42"/>
          <p:cNvGrpSpPr/>
          <p:nvPr/>
        </p:nvGrpSpPr>
        <p:grpSpPr>
          <a:xfrm>
            <a:off x="2437214" y="5274945"/>
            <a:ext cx="1832207" cy="914400"/>
            <a:chOff x="2437214" y="5274945"/>
            <a:chExt cx="1832207" cy="914400"/>
          </a:xfrm>
          <a:scene3d>
            <a:camera prst="perspectiveFront" fov="2700000">
              <a:rot lat="20376000" lon="1938000" rev="20112001"/>
            </a:camera>
            <a:lightRig rig="soft" dir="t">
              <a:rot lat="0" lon="0" rev="0"/>
            </a:lightRig>
          </a:scene3d>
        </p:grpSpPr>
        <p:sp>
          <p:nvSpPr>
            <p:cNvPr id="38" name="Cube 37"/>
            <p:cNvSpPr/>
            <p:nvPr/>
          </p:nvSpPr>
          <p:spPr>
            <a:xfrm>
              <a:off x="2437214" y="5274945"/>
              <a:ext cx="1832207" cy="914400"/>
            </a:xfrm>
            <a:prstGeom prst="cube">
              <a:avLst>
                <a:gd name="adj" fmla="val 15000"/>
              </a:avLst>
            </a:prstGeom>
            <a:solidFill>
              <a:schemeClr val="accent4">
                <a:lumMod val="40000"/>
                <a:lumOff val="60000"/>
              </a:schemeClr>
            </a:solidFill>
            <a:ln>
              <a:noFill/>
            </a:ln>
            <a:effectLst>
              <a:outerShdw blurRad="127000" dist="38100" dir="2700000" algn="ctr">
                <a:srgbClr val="000000">
                  <a:alpha val="45000"/>
                </a:srgbClr>
              </a:outerShdw>
            </a:effectLst>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Device</a:t>
              </a:r>
            </a:p>
            <a:p>
              <a:pPr algn="ctr"/>
              <a:endParaRPr lang="en-US" dirty="0">
                <a:solidFill>
                  <a:schemeClr val="accent4">
                    <a:lumMod val="75000"/>
                  </a:schemeClr>
                </a:solidFill>
              </a:endParaRPr>
            </a:p>
          </p:txBody>
        </p:sp>
        <p:pic>
          <p:nvPicPr>
            <p:cNvPr id="39" name="Picture 38"/>
            <p:cNvPicPr>
              <a:picLocks noChangeAspect="1"/>
            </p:cNvPicPr>
            <p:nvPr/>
          </p:nvPicPr>
          <p:blipFill>
            <a:blip r:embed="rId6">
              <a:clrChange>
                <a:clrFrom>
                  <a:srgbClr val="C9E7B7"/>
                </a:clrFrom>
                <a:clrTo>
                  <a:srgbClr val="C9E7B7">
                    <a:alpha val="0"/>
                  </a:srgbClr>
                </a:clrTo>
              </a:clrChange>
              <a:duotone>
                <a:schemeClr val="accent4">
                  <a:shade val="45000"/>
                  <a:satMod val="135000"/>
                </a:schemeClr>
                <a:prstClr val="white"/>
              </a:duotone>
            </a:blip>
            <a:stretch>
              <a:fillRect/>
            </a:stretch>
          </p:blipFill>
          <p:spPr>
            <a:xfrm>
              <a:off x="3709705" y="5431569"/>
              <a:ext cx="416210" cy="365760"/>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44" name="Group 43"/>
          <p:cNvGrpSpPr/>
          <p:nvPr/>
        </p:nvGrpSpPr>
        <p:grpSpPr>
          <a:xfrm>
            <a:off x="5189220" y="3438525"/>
            <a:ext cx="1798320" cy="914400"/>
            <a:chOff x="5189220" y="3438525"/>
            <a:chExt cx="1798320" cy="914400"/>
          </a:xfrm>
          <a:scene3d>
            <a:camera prst="perspectiveFront" fov="2700000">
              <a:rot lat="20376000" lon="1938000" rev="20112001"/>
            </a:camera>
            <a:lightRig rig="soft" dir="t">
              <a:rot lat="0" lon="0" rev="0"/>
            </a:lightRig>
          </a:scene3d>
        </p:grpSpPr>
        <p:sp>
          <p:nvSpPr>
            <p:cNvPr id="20" name="Rounded Rectangle 19"/>
            <p:cNvSpPr/>
            <p:nvPr/>
          </p:nvSpPr>
          <p:spPr>
            <a:xfrm>
              <a:off x="5189220" y="3438525"/>
              <a:ext cx="1798320" cy="914400"/>
            </a:xfrm>
            <a:prstGeom prst="roundRect">
              <a:avLst/>
            </a:prstGeom>
            <a:solidFill>
              <a:schemeClr val="accent4">
                <a:lumMod val="40000"/>
                <a:lumOff val="6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 Communication Path</a:t>
              </a:r>
            </a:p>
          </p:txBody>
        </p:sp>
        <p:pic>
          <p:nvPicPr>
            <p:cNvPr id="40" name="Picture 39"/>
            <p:cNvPicPr>
              <a:picLocks noChangeAspect="1"/>
            </p:cNvPicPr>
            <p:nvPr/>
          </p:nvPicPr>
          <p:blipFill>
            <a:blip r:embed="rId7">
              <a:clrChange>
                <a:clrFrom>
                  <a:srgbClr val="C9E7B7"/>
                </a:clrFrom>
                <a:clrTo>
                  <a:srgbClr val="C9E7B7">
                    <a:alpha val="0"/>
                  </a:srgbClr>
                </a:clrTo>
              </a:clrChange>
              <a:duotone>
                <a:schemeClr val="accent4">
                  <a:shade val="45000"/>
                  <a:satMod val="135000"/>
                </a:schemeClr>
                <a:prstClr val="white"/>
              </a:duotone>
            </a:blip>
            <a:stretch>
              <a:fillRect/>
            </a:stretch>
          </p:blipFill>
          <p:spPr>
            <a:xfrm>
              <a:off x="6609518" y="3448465"/>
              <a:ext cx="365760" cy="254000"/>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46" name="Group 45"/>
          <p:cNvGrpSpPr/>
          <p:nvPr/>
        </p:nvGrpSpPr>
        <p:grpSpPr>
          <a:xfrm>
            <a:off x="7907339" y="3438525"/>
            <a:ext cx="1809750" cy="914400"/>
            <a:chOff x="7907339" y="1609725"/>
            <a:chExt cx="1809750" cy="914400"/>
          </a:xfrm>
          <a:scene3d>
            <a:camera prst="perspectiveFront" fov="2700000">
              <a:rot lat="20376000" lon="1938000" rev="20112001"/>
            </a:camera>
            <a:lightRig rig="soft" dir="t">
              <a:rot lat="0" lon="0" rev="0"/>
            </a:lightRig>
          </a:scene3d>
        </p:grpSpPr>
        <p:sp>
          <p:nvSpPr>
            <p:cNvPr id="8" name="Rectangle 7"/>
            <p:cNvSpPr/>
            <p:nvPr/>
          </p:nvSpPr>
          <p:spPr>
            <a:xfrm>
              <a:off x="7907339" y="1609725"/>
              <a:ext cx="1809750" cy="914400"/>
            </a:xfrm>
            <a:prstGeom prst="rect">
              <a:avLst/>
            </a:prstGeom>
            <a:solidFill>
              <a:schemeClr val="accent4">
                <a:lumMod val="40000"/>
                <a:lumOff val="6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Network</a:t>
              </a:r>
            </a:p>
            <a:p>
              <a:pPr algn="ctr"/>
              <a:endParaRPr lang="en-US" dirty="0">
                <a:solidFill>
                  <a:schemeClr val="accent4">
                    <a:lumMod val="75000"/>
                  </a:schemeClr>
                </a:solidFill>
              </a:endParaRPr>
            </a:p>
          </p:txBody>
        </p:sp>
        <p:pic>
          <p:nvPicPr>
            <p:cNvPr id="41" name="Picture 40"/>
            <p:cNvPicPr>
              <a:picLocks noChangeAspect="1"/>
            </p:cNvPicPr>
            <p:nvPr/>
          </p:nvPicPr>
          <p:blipFill>
            <a:blip r:embed="rId8">
              <a:clrChange>
                <a:clrFrom>
                  <a:srgbClr val="C9E7B7"/>
                </a:clrFrom>
                <a:clrTo>
                  <a:srgbClr val="C9E7B7">
                    <a:alpha val="0"/>
                  </a:srgbClr>
                </a:clrTo>
              </a:clrChange>
              <a:duotone>
                <a:schemeClr val="accent4">
                  <a:shade val="45000"/>
                  <a:satMod val="135000"/>
                </a:schemeClr>
                <a:prstClr val="white"/>
              </a:duotone>
            </a:blip>
            <a:stretch>
              <a:fillRect/>
            </a:stretch>
          </p:blipFill>
          <p:spPr>
            <a:xfrm>
              <a:off x="9334707" y="1626297"/>
              <a:ext cx="365760" cy="313006"/>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grpSp>
        <p:nvGrpSpPr>
          <p:cNvPr id="45" name="Group 44"/>
          <p:cNvGrpSpPr/>
          <p:nvPr/>
        </p:nvGrpSpPr>
        <p:grpSpPr>
          <a:xfrm>
            <a:off x="7907339" y="5267325"/>
            <a:ext cx="1809750" cy="914400"/>
            <a:chOff x="7907339" y="5267325"/>
            <a:chExt cx="1809750" cy="914400"/>
          </a:xfrm>
          <a:scene3d>
            <a:camera prst="perspectiveFront" fov="2700000">
              <a:rot lat="20376000" lon="1938000" rev="20112001"/>
            </a:camera>
            <a:lightRig rig="soft" dir="t">
              <a:rot lat="0" lon="0" rev="0"/>
            </a:lightRig>
          </a:scene3d>
        </p:grpSpPr>
        <p:sp>
          <p:nvSpPr>
            <p:cNvPr id="32" name="Rectangle 31"/>
            <p:cNvSpPr/>
            <p:nvPr/>
          </p:nvSpPr>
          <p:spPr>
            <a:xfrm>
              <a:off x="7907339" y="5267325"/>
              <a:ext cx="1809750" cy="914400"/>
            </a:xfrm>
            <a:prstGeom prst="rect">
              <a:avLst/>
            </a:prstGeom>
            <a:solidFill>
              <a:schemeClr val="accent4">
                <a:lumMod val="40000"/>
                <a:lumOff val="60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Infrastructure</a:t>
              </a:r>
            </a:p>
            <a:p>
              <a:pPr algn="ctr"/>
              <a:r>
                <a:rPr lang="en-US" dirty="0">
                  <a:solidFill>
                    <a:schemeClr val="accent4">
                      <a:lumMod val="75000"/>
                    </a:schemeClr>
                  </a:solidFill>
                </a:rPr>
                <a:t>Interface</a:t>
              </a:r>
            </a:p>
          </p:txBody>
        </p:sp>
        <p:pic>
          <p:nvPicPr>
            <p:cNvPr id="42" name="Picture 41"/>
            <p:cNvPicPr>
              <a:picLocks noChangeAspect="1"/>
            </p:cNvPicPr>
            <p:nvPr/>
          </p:nvPicPr>
          <p:blipFill>
            <a:blip r:embed="rId9">
              <a:clrChange>
                <a:clrFrom>
                  <a:srgbClr val="C9E7B7"/>
                </a:clrFrom>
                <a:clrTo>
                  <a:srgbClr val="C9E7B7">
                    <a:alpha val="0"/>
                  </a:srgbClr>
                </a:clrTo>
              </a:clrChange>
              <a:duotone>
                <a:schemeClr val="accent4">
                  <a:shade val="45000"/>
                  <a:satMod val="135000"/>
                </a:schemeClr>
                <a:prstClr val="white"/>
              </a:duotone>
            </a:blip>
            <a:stretch>
              <a:fillRect/>
            </a:stretch>
          </p:blipFill>
          <p:spPr>
            <a:xfrm>
              <a:off x="9143742" y="5276645"/>
              <a:ext cx="560832" cy="365760"/>
            </a:xfrm>
            <a:prstGeom prst="rect">
              <a:avLst/>
            </a:prstGeom>
            <a:ln>
              <a:noFill/>
            </a:ln>
            <a:effectLst>
              <a:outerShdw blurRad="127000" dist="38100" dir="2700000" algn="ctr">
                <a:srgbClr val="000000">
                  <a:alpha val="45000"/>
                </a:srgbClr>
              </a:outerShdw>
            </a:effectLst>
            <a:sp3d prstMaterial="translucentPowder">
              <a:bevelT w="203200" h="50800" prst="softRound"/>
            </a:sp3d>
          </p:spPr>
        </p:pic>
      </p:grpSp>
      <p:sp>
        <p:nvSpPr>
          <p:cNvPr id="33" name="Rectangle 32"/>
          <p:cNvSpPr/>
          <p:nvPr/>
        </p:nvSpPr>
        <p:spPr>
          <a:xfrm>
            <a:off x="2437214" y="1648332"/>
            <a:ext cx="1809750" cy="914400"/>
          </a:xfrm>
          <a:prstGeom prst="rect">
            <a:avLst/>
          </a:prstGeom>
          <a:solidFill>
            <a:schemeClr val="accent4">
              <a:lumMod val="40000"/>
              <a:lumOff val="60000"/>
            </a:schemeClr>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Artifact</a:t>
            </a:r>
          </a:p>
          <a:p>
            <a:pPr algn="ctr"/>
            <a:endParaRPr lang="en-US" dirty="0">
              <a:solidFill>
                <a:schemeClr val="accent4">
                  <a:lumMod val="75000"/>
                </a:schemeClr>
              </a:solidFill>
            </a:endParaRPr>
          </a:p>
        </p:txBody>
      </p:sp>
    </p:spTree>
    <p:extLst>
      <p:ext uri="{BB962C8B-B14F-4D97-AF65-F5344CB8AC3E}">
        <p14:creationId xmlns:p14="http://schemas.microsoft.com/office/powerpoint/2010/main" val="1132184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Architecture Concepts</a:t>
            </a:r>
          </a:p>
        </p:txBody>
      </p:sp>
      <p:sp>
        <p:nvSpPr>
          <p:cNvPr id="3" name="Text Placeholder 2"/>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fld id="{C613CDDE-6135-4D7F-AEA6-6CF963E5B265}"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11</a:t>
            </a:fld>
            <a:endParaRPr lang="en-US" dirty="0"/>
          </a:p>
        </p:txBody>
      </p:sp>
    </p:spTree>
    <p:extLst>
      <p:ext uri="{BB962C8B-B14F-4D97-AF65-F5344CB8AC3E}">
        <p14:creationId xmlns:p14="http://schemas.microsoft.com/office/powerpoint/2010/main" val="51223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Business Concepts</a:t>
            </a:r>
          </a:p>
        </p:txBody>
      </p:sp>
      <p:sp>
        <p:nvSpPr>
          <p:cNvPr id="4" name="Date Placeholder 3"/>
          <p:cNvSpPr>
            <a:spLocks noGrp="1"/>
          </p:cNvSpPr>
          <p:nvPr>
            <p:ph type="dt" sz="half" idx="10"/>
          </p:nvPr>
        </p:nvSpPr>
        <p:spPr/>
        <p:txBody>
          <a:bodyPr/>
          <a:lstStyle/>
          <a:p>
            <a:fld id="{D3DE6D16-8FD1-4F62-993F-48312A05B98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12</a:t>
            </a:fld>
            <a:endParaRPr lang="en-US" dirty="0"/>
          </a:p>
        </p:txBody>
      </p:sp>
      <p:grpSp>
        <p:nvGrpSpPr>
          <p:cNvPr id="10" name="Group 9"/>
          <p:cNvGrpSpPr/>
          <p:nvPr/>
        </p:nvGrpSpPr>
        <p:grpSpPr>
          <a:xfrm>
            <a:off x="7907339" y="1616004"/>
            <a:ext cx="1809750" cy="914400"/>
            <a:chOff x="1543050" y="1609725"/>
            <a:chExt cx="1809750" cy="914400"/>
          </a:xfrm>
        </p:grpSpPr>
        <p:sp>
          <p:nvSpPr>
            <p:cNvPr id="8" name="Rectangle 7"/>
            <p:cNvSpPr/>
            <p:nvPr/>
          </p:nvSpPr>
          <p:spPr>
            <a:xfrm>
              <a:off x="1543050" y="1609725"/>
              <a:ext cx="1809750" cy="914400"/>
            </a:xfrm>
            <a:prstGeom prst="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a:t>
              </a:r>
            </a:p>
            <a:p>
              <a:pPr algn="ctr"/>
              <a:r>
                <a:rPr lang="en-US" dirty="0">
                  <a:solidFill>
                    <a:srgbClr val="B88900"/>
                  </a:solidFill>
                </a:rPr>
                <a:t>Actor</a:t>
              </a:r>
            </a:p>
          </p:txBody>
        </p:sp>
        <p:pic>
          <p:nvPicPr>
            <p:cNvPr id="9" name="Picture 8"/>
            <p:cNvPicPr>
              <a:picLocks noChangeAspect="1"/>
            </p:cNvPicPr>
            <p:nvPr/>
          </p:nvPicPr>
          <p:blipFill>
            <a:blip r:embed="rId2">
              <a:clrChange>
                <a:clrFrom>
                  <a:srgbClr val="FFFFB5"/>
                </a:clrFrom>
                <a:clrTo>
                  <a:srgbClr val="FFFFB5">
                    <a:alpha val="0"/>
                  </a:srgbClr>
                </a:clrTo>
              </a:clrChange>
              <a:duotone>
                <a:schemeClr val="accent3">
                  <a:shade val="45000"/>
                  <a:satMod val="135000"/>
                </a:schemeClr>
                <a:prstClr val="white"/>
              </a:duotone>
            </a:blip>
            <a:stretch>
              <a:fillRect/>
            </a:stretch>
          </p:blipFill>
          <p:spPr>
            <a:xfrm>
              <a:off x="3076575" y="1621950"/>
              <a:ext cx="276225" cy="505704"/>
            </a:xfrm>
            <a:prstGeom prst="rect">
              <a:avLst/>
            </a:prstGeom>
          </p:spPr>
        </p:pic>
      </p:grpSp>
      <p:grpSp>
        <p:nvGrpSpPr>
          <p:cNvPr id="17" name="Group 16"/>
          <p:cNvGrpSpPr/>
          <p:nvPr/>
        </p:nvGrpSpPr>
        <p:grpSpPr>
          <a:xfrm>
            <a:off x="7907339" y="2747890"/>
            <a:ext cx="1809750" cy="914400"/>
            <a:chOff x="1543050" y="3438525"/>
            <a:chExt cx="1809750" cy="914400"/>
          </a:xfrm>
        </p:grpSpPr>
        <p:sp>
          <p:nvSpPr>
            <p:cNvPr id="12" name="Rectangle 11"/>
            <p:cNvSpPr/>
            <p:nvPr/>
          </p:nvSpPr>
          <p:spPr>
            <a:xfrm>
              <a:off x="1543050" y="3438525"/>
              <a:ext cx="1809750" cy="914400"/>
            </a:xfrm>
            <a:prstGeom prst="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a:t>
              </a:r>
            </a:p>
            <a:p>
              <a:pPr algn="ctr"/>
              <a:r>
                <a:rPr lang="en-US" dirty="0">
                  <a:solidFill>
                    <a:srgbClr val="B88900"/>
                  </a:solidFill>
                </a:rPr>
                <a:t>Role</a:t>
              </a:r>
            </a:p>
          </p:txBody>
        </p:sp>
        <p:pic>
          <p:nvPicPr>
            <p:cNvPr id="14" name="Picture 13"/>
            <p:cNvPicPr>
              <a:picLocks noChangeAspect="1"/>
            </p:cNvPicPr>
            <p:nvPr/>
          </p:nvPicPr>
          <p:blipFill>
            <a:blip r:embed="rId3">
              <a:clrChange>
                <a:clrFrom>
                  <a:srgbClr val="FFFFB5"/>
                </a:clrFrom>
                <a:clrTo>
                  <a:srgbClr val="FFFFB5">
                    <a:alpha val="0"/>
                  </a:srgbClr>
                </a:clrTo>
              </a:clrChange>
              <a:duotone>
                <a:schemeClr val="accent3">
                  <a:shade val="45000"/>
                  <a:satMod val="135000"/>
                </a:schemeClr>
                <a:prstClr val="white"/>
              </a:duotone>
            </a:blip>
            <a:stretch>
              <a:fillRect/>
            </a:stretch>
          </p:blipFill>
          <p:spPr>
            <a:xfrm>
              <a:off x="2879786" y="3438525"/>
              <a:ext cx="473014" cy="302895"/>
            </a:xfrm>
            <a:prstGeom prst="rect">
              <a:avLst/>
            </a:prstGeom>
          </p:spPr>
        </p:pic>
      </p:grpSp>
      <p:grpSp>
        <p:nvGrpSpPr>
          <p:cNvPr id="18" name="Group 17"/>
          <p:cNvGrpSpPr/>
          <p:nvPr/>
        </p:nvGrpSpPr>
        <p:grpSpPr>
          <a:xfrm>
            <a:off x="5400054" y="1624427"/>
            <a:ext cx="1798320" cy="914400"/>
            <a:chOff x="4282440" y="1609725"/>
            <a:chExt cx="1798320" cy="914400"/>
          </a:xfrm>
        </p:grpSpPr>
        <p:sp>
          <p:nvSpPr>
            <p:cNvPr id="15" name="Rounded Rectangle 14"/>
            <p:cNvSpPr/>
            <p:nvPr/>
          </p:nvSpPr>
          <p:spPr>
            <a:xfrm>
              <a:off x="4282440" y="1609725"/>
              <a:ext cx="1798320" cy="914400"/>
            </a:xfrm>
            <a:prstGeom prst="round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 Service</a:t>
              </a:r>
            </a:p>
          </p:txBody>
        </p:sp>
        <p:pic>
          <p:nvPicPr>
            <p:cNvPr id="16" name="Picture 15"/>
            <p:cNvPicPr>
              <a:picLocks noChangeAspect="1"/>
            </p:cNvPicPr>
            <p:nvPr/>
          </p:nvPicPr>
          <p:blipFill>
            <a:blip r:embed="rId4">
              <a:clrChange>
                <a:clrFrom>
                  <a:srgbClr val="FFFFB5"/>
                </a:clrFrom>
                <a:clrTo>
                  <a:srgbClr val="FFFFB5">
                    <a:alpha val="0"/>
                  </a:srgbClr>
                </a:clrTo>
              </a:clrChange>
              <a:duotone>
                <a:schemeClr val="accent3">
                  <a:shade val="45000"/>
                  <a:satMod val="135000"/>
                </a:schemeClr>
                <a:prstClr val="white"/>
              </a:duotone>
            </a:blip>
            <a:stretch>
              <a:fillRect/>
            </a:stretch>
          </p:blipFill>
          <p:spPr>
            <a:xfrm>
              <a:off x="5590199" y="1636236"/>
              <a:ext cx="457200" cy="269966"/>
            </a:xfrm>
            <a:prstGeom prst="rect">
              <a:avLst/>
            </a:prstGeom>
          </p:spPr>
        </p:pic>
      </p:grpSp>
      <p:grpSp>
        <p:nvGrpSpPr>
          <p:cNvPr id="24" name="Group 23"/>
          <p:cNvGrpSpPr/>
          <p:nvPr/>
        </p:nvGrpSpPr>
        <p:grpSpPr>
          <a:xfrm>
            <a:off x="5398149" y="2762592"/>
            <a:ext cx="1800225" cy="914400"/>
            <a:chOff x="5189220" y="3438525"/>
            <a:chExt cx="1800225" cy="914400"/>
          </a:xfrm>
        </p:grpSpPr>
        <p:sp>
          <p:nvSpPr>
            <p:cNvPr id="20" name="Rounded Rectangle 19"/>
            <p:cNvSpPr/>
            <p:nvPr/>
          </p:nvSpPr>
          <p:spPr>
            <a:xfrm>
              <a:off x="5189220" y="3438525"/>
              <a:ext cx="1798320" cy="914400"/>
            </a:xfrm>
            <a:prstGeom prst="round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t> </a:t>
              </a:r>
              <a:r>
                <a:rPr lang="en-US" dirty="0">
                  <a:solidFill>
                    <a:srgbClr val="B88900"/>
                  </a:solidFill>
                </a:rPr>
                <a:t>Business Process</a:t>
              </a:r>
            </a:p>
          </p:txBody>
        </p:sp>
        <p:pic>
          <p:nvPicPr>
            <p:cNvPr id="22" name="Picture 21"/>
            <p:cNvPicPr>
              <a:picLocks noChangeAspect="1"/>
            </p:cNvPicPr>
            <p:nvPr/>
          </p:nvPicPr>
          <p:blipFill>
            <a:blip r:embed="rId5">
              <a:clrChange>
                <a:clrFrom>
                  <a:srgbClr val="FFFFB5"/>
                </a:clrFrom>
                <a:clrTo>
                  <a:srgbClr val="FFFFB5">
                    <a:alpha val="0"/>
                  </a:srgbClr>
                </a:clrTo>
              </a:clrChange>
              <a:duotone>
                <a:schemeClr val="accent3">
                  <a:shade val="45000"/>
                  <a:satMod val="135000"/>
                </a:schemeClr>
                <a:prstClr val="white"/>
              </a:duotone>
            </a:blip>
            <a:stretch>
              <a:fillRect/>
            </a:stretch>
          </p:blipFill>
          <p:spPr>
            <a:xfrm>
              <a:off x="6532245" y="3453765"/>
              <a:ext cx="457200" cy="350108"/>
            </a:xfrm>
            <a:prstGeom prst="rect">
              <a:avLst/>
            </a:prstGeom>
          </p:spPr>
        </p:pic>
      </p:grpSp>
      <p:grpSp>
        <p:nvGrpSpPr>
          <p:cNvPr id="7" name="Group 6"/>
          <p:cNvGrpSpPr/>
          <p:nvPr/>
        </p:nvGrpSpPr>
        <p:grpSpPr>
          <a:xfrm>
            <a:off x="5388229" y="3900757"/>
            <a:ext cx="1798320" cy="914400"/>
            <a:chOff x="5189220" y="5267325"/>
            <a:chExt cx="1798320" cy="914400"/>
          </a:xfrm>
        </p:grpSpPr>
        <p:sp>
          <p:nvSpPr>
            <p:cNvPr id="23" name="Rounded Rectangle 22"/>
            <p:cNvSpPr/>
            <p:nvPr/>
          </p:nvSpPr>
          <p:spPr>
            <a:xfrm>
              <a:off x="5189220" y="5267325"/>
              <a:ext cx="1798320" cy="914400"/>
            </a:xfrm>
            <a:prstGeom prst="round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 Function</a:t>
              </a:r>
            </a:p>
          </p:txBody>
        </p:sp>
        <p:pic>
          <p:nvPicPr>
            <p:cNvPr id="25" name="Picture 24"/>
            <p:cNvPicPr>
              <a:picLocks noChangeAspect="1"/>
            </p:cNvPicPr>
            <p:nvPr/>
          </p:nvPicPr>
          <p:blipFill>
            <a:blip r:embed="rId6">
              <a:clrChange>
                <a:clrFrom>
                  <a:srgbClr val="FFFFB5"/>
                </a:clrFrom>
                <a:clrTo>
                  <a:srgbClr val="FFFFB5">
                    <a:alpha val="0"/>
                  </a:srgbClr>
                </a:clrTo>
              </a:clrChange>
              <a:duotone>
                <a:schemeClr val="accent3">
                  <a:shade val="45000"/>
                  <a:satMod val="135000"/>
                </a:schemeClr>
                <a:prstClr val="white"/>
              </a:duotone>
            </a:blip>
            <a:stretch>
              <a:fillRect/>
            </a:stretch>
          </p:blipFill>
          <p:spPr>
            <a:xfrm>
              <a:off x="6656059" y="5274945"/>
              <a:ext cx="309490" cy="365760"/>
            </a:xfrm>
            <a:prstGeom prst="rect">
              <a:avLst/>
            </a:prstGeom>
          </p:spPr>
        </p:pic>
      </p:grpSp>
      <p:grpSp>
        <p:nvGrpSpPr>
          <p:cNvPr id="11" name="Group 10"/>
          <p:cNvGrpSpPr/>
          <p:nvPr/>
        </p:nvGrpSpPr>
        <p:grpSpPr>
          <a:xfrm>
            <a:off x="3110993" y="3908377"/>
            <a:ext cx="1809750" cy="914400"/>
            <a:chOff x="2459671" y="1609725"/>
            <a:chExt cx="1809750" cy="914400"/>
          </a:xfrm>
        </p:grpSpPr>
        <p:sp>
          <p:nvSpPr>
            <p:cNvPr id="28" name="Rectangle 27"/>
            <p:cNvSpPr/>
            <p:nvPr/>
          </p:nvSpPr>
          <p:spPr>
            <a:xfrm>
              <a:off x="2459671" y="1609725"/>
              <a:ext cx="1809750" cy="914400"/>
            </a:xfrm>
            <a:prstGeom prst="rect">
              <a:avLst/>
            </a:prstGeom>
            <a:solidFill>
              <a:srgbClr val="FAF1D4"/>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 Object</a:t>
              </a:r>
            </a:p>
          </p:txBody>
        </p:sp>
        <p:cxnSp>
          <p:nvCxnSpPr>
            <p:cNvPr id="31" name="Straight Connector 30"/>
            <p:cNvCxnSpPr/>
            <p:nvPr/>
          </p:nvCxnSpPr>
          <p:spPr>
            <a:xfrm flipH="1">
              <a:off x="2459671" y="1830388"/>
              <a:ext cx="1809750" cy="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 name="Group 2"/>
          <p:cNvGrpSpPr/>
          <p:nvPr/>
        </p:nvGrpSpPr>
        <p:grpSpPr>
          <a:xfrm>
            <a:off x="7922529" y="3884096"/>
            <a:ext cx="1809750" cy="914400"/>
            <a:chOff x="7907339" y="5267325"/>
            <a:chExt cx="1809750" cy="914400"/>
          </a:xfrm>
        </p:grpSpPr>
        <p:sp>
          <p:nvSpPr>
            <p:cNvPr id="32" name="Rectangle 31"/>
            <p:cNvSpPr/>
            <p:nvPr/>
          </p:nvSpPr>
          <p:spPr>
            <a:xfrm>
              <a:off x="7907339" y="5267325"/>
              <a:ext cx="1809750" cy="914400"/>
            </a:xfrm>
            <a:prstGeom prst="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Location</a:t>
              </a:r>
            </a:p>
            <a:p>
              <a:pPr algn="ctr"/>
              <a:endParaRPr lang="en-US" dirty="0">
                <a:solidFill>
                  <a:srgbClr val="B88900"/>
                </a:solidFill>
              </a:endParaRPr>
            </a:p>
          </p:txBody>
        </p:sp>
        <p:pic>
          <p:nvPicPr>
            <p:cNvPr id="33" name="Picture 32"/>
            <p:cNvPicPr>
              <a:picLocks noChangeAspect="1"/>
            </p:cNvPicPr>
            <p:nvPr/>
          </p:nvPicPr>
          <p:blipFill>
            <a:blip r:embed="rId7">
              <a:clrChange>
                <a:clrFrom>
                  <a:srgbClr val="FFFFB5"/>
                </a:clrFrom>
                <a:clrTo>
                  <a:srgbClr val="FFFFB5">
                    <a:alpha val="0"/>
                  </a:srgbClr>
                </a:clrTo>
              </a:clrChange>
              <a:duotone>
                <a:schemeClr val="accent3">
                  <a:shade val="45000"/>
                  <a:satMod val="135000"/>
                </a:schemeClr>
                <a:prstClr val="white"/>
              </a:duotone>
            </a:blip>
            <a:stretch>
              <a:fillRect/>
            </a:stretch>
          </p:blipFill>
          <p:spPr>
            <a:xfrm>
              <a:off x="9428384" y="5297806"/>
              <a:ext cx="275190" cy="365760"/>
            </a:xfrm>
            <a:prstGeom prst="rect">
              <a:avLst/>
            </a:prstGeom>
          </p:spPr>
        </p:pic>
      </p:grpSp>
      <p:grpSp>
        <p:nvGrpSpPr>
          <p:cNvPr id="27" name="Group 26"/>
          <p:cNvGrpSpPr/>
          <p:nvPr/>
        </p:nvGrpSpPr>
        <p:grpSpPr>
          <a:xfrm>
            <a:off x="5398149" y="5038922"/>
            <a:ext cx="1798320" cy="914400"/>
            <a:chOff x="5398149" y="5038922"/>
            <a:chExt cx="1798320" cy="914400"/>
          </a:xfrm>
        </p:grpSpPr>
        <p:sp>
          <p:nvSpPr>
            <p:cNvPr id="29" name="Rounded Rectangle 28"/>
            <p:cNvSpPr/>
            <p:nvPr/>
          </p:nvSpPr>
          <p:spPr>
            <a:xfrm>
              <a:off x="5398149" y="5038922"/>
              <a:ext cx="1798320" cy="914400"/>
            </a:xfrm>
            <a:prstGeom prst="round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 Interaction</a:t>
              </a:r>
            </a:p>
          </p:txBody>
        </p:sp>
        <p:pic>
          <p:nvPicPr>
            <p:cNvPr id="13" name="Picture 12"/>
            <p:cNvPicPr>
              <a:picLocks noChangeAspect="1"/>
            </p:cNvPicPr>
            <p:nvPr/>
          </p:nvPicPr>
          <p:blipFill>
            <a:blip r:embed="rId8">
              <a:clrChange>
                <a:clrFrom>
                  <a:srgbClr val="FFFFB5"/>
                </a:clrFrom>
                <a:clrTo>
                  <a:srgbClr val="FFFFB5">
                    <a:alpha val="0"/>
                  </a:srgbClr>
                </a:clrTo>
              </a:clrChange>
              <a:duotone>
                <a:schemeClr val="accent3">
                  <a:shade val="45000"/>
                  <a:satMod val="135000"/>
                </a:schemeClr>
                <a:prstClr val="white"/>
              </a:duotone>
            </a:blip>
            <a:stretch>
              <a:fillRect/>
            </a:stretch>
          </p:blipFill>
          <p:spPr>
            <a:xfrm>
              <a:off x="6786107" y="5051057"/>
              <a:ext cx="394208" cy="365760"/>
            </a:xfrm>
            <a:prstGeom prst="rect">
              <a:avLst/>
            </a:prstGeom>
          </p:spPr>
        </p:pic>
      </p:grpSp>
      <p:grpSp>
        <p:nvGrpSpPr>
          <p:cNvPr id="26" name="Group 25"/>
          <p:cNvGrpSpPr/>
          <p:nvPr/>
        </p:nvGrpSpPr>
        <p:grpSpPr>
          <a:xfrm>
            <a:off x="3114698" y="2761671"/>
            <a:ext cx="1810646" cy="914400"/>
            <a:chOff x="2454965" y="2746969"/>
            <a:chExt cx="1810646" cy="914400"/>
          </a:xfrm>
        </p:grpSpPr>
        <p:sp>
          <p:nvSpPr>
            <p:cNvPr id="37" name="Rectangle 36"/>
            <p:cNvSpPr/>
            <p:nvPr/>
          </p:nvSpPr>
          <p:spPr>
            <a:xfrm>
              <a:off x="2455861" y="2746969"/>
              <a:ext cx="1809750" cy="914400"/>
            </a:xfrm>
            <a:prstGeom prst="rect">
              <a:avLst/>
            </a:prstGeom>
            <a:solidFill>
              <a:srgbClr val="FAF1D4"/>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Product</a:t>
              </a:r>
            </a:p>
            <a:p>
              <a:pPr algn="ctr"/>
              <a:endParaRPr lang="en-US" dirty="0">
                <a:solidFill>
                  <a:srgbClr val="B88900"/>
                </a:solidFill>
              </a:endParaRPr>
            </a:p>
          </p:txBody>
        </p:sp>
        <p:sp>
          <p:nvSpPr>
            <p:cNvPr id="21" name="Rectangle 20"/>
            <p:cNvSpPr/>
            <p:nvPr/>
          </p:nvSpPr>
          <p:spPr>
            <a:xfrm>
              <a:off x="2454965" y="2746969"/>
              <a:ext cx="943148" cy="230523"/>
            </a:xfrm>
            <a:prstGeom prst="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7907339" y="5052957"/>
            <a:ext cx="1809750" cy="914400"/>
            <a:chOff x="7901935" y="3898099"/>
            <a:chExt cx="1809750" cy="914400"/>
          </a:xfrm>
        </p:grpSpPr>
        <p:sp>
          <p:nvSpPr>
            <p:cNvPr id="39" name="Rectangle 38"/>
            <p:cNvSpPr/>
            <p:nvPr/>
          </p:nvSpPr>
          <p:spPr>
            <a:xfrm>
              <a:off x="7901935" y="3898099"/>
              <a:ext cx="1809750" cy="914400"/>
            </a:xfrm>
            <a:prstGeom prst="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Business</a:t>
              </a:r>
            </a:p>
            <a:p>
              <a:pPr algn="ctr"/>
              <a:r>
                <a:rPr lang="en-US" dirty="0">
                  <a:solidFill>
                    <a:srgbClr val="B88900"/>
                  </a:solidFill>
                </a:rPr>
                <a:t>Collaboration</a:t>
              </a:r>
            </a:p>
          </p:txBody>
        </p:sp>
        <p:pic>
          <p:nvPicPr>
            <p:cNvPr id="44" name="Picture 43"/>
            <p:cNvPicPr>
              <a:picLocks noChangeAspect="1"/>
            </p:cNvPicPr>
            <p:nvPr/>
          </p:nvPicPr>
          <p:blipFill>
            <a:blip r:embed="rId9">
              <a:clrChange>
                <a:clrFrom>
                  <a:srgbClr val="FFFFB5"/>
                </a:clrFrom>
                <a:clrTo>
                  <a:srgbClr val="FFFFB5">
                    <a:alpha val="0"/>
                  </a:srgbClr>
                </a:clrTo>
              </a:clrChange>
              <a:duotone>
                <a:schemeClr val="accent3">
                  <a:shade val="45000"/>
                  <a:satMod val="135000"/>
                </a:schemeClr>
                <a:prstClr val="white"/>
              </a:duotone>
            </a:blip>
            <a:stretch>
              <a:fillRect/>
            </a:stretch>
          </p:blipFill>
          <p:spPr>
            <a:xfrm>
              <a:off x="9204783" y="3917803"/>
              <a:ext cx="484385" cy="365760"/>
            </a:xfrm>
            <a:prstGeom prst="rect">
              <a:avLst/>
            </a:prstGeom>
          </p:spPr>
        </p:pic>
      </p:grpSp>
      <p:grpSp>
        <p:nvGrpSpPr>
          <p:cNvPr id="45" name="Group 44"/>
          <p:cNvGrpSpPr/>
          <p:nvPr/>
        </p:nvGrpSpPr>
        <p:grpSpPr>
          <a:xfrm>
            <a:off x="3110993" y="5038922"/>
            <a:ext cx="1809750" cy="914400"/>
            <a:chOff x="7907339" y="5267325"/>
            <a:chExt cx="1809750" cy="914400"/>
          </a:xfrm>
        </p:grpSpPr>
        <p:sp>
          <p:nvSpPr>
            <p:cNvPr id="46" name="Rectangle 45"/>
            <p:cNvSpPr/>
            <p:nvPr/>
          </p:nvSpPr>
          <p:spPr>
            <a:xfrm>
              <a:off x="7907339" y="5267325"/>
              <a:ext cx="1809750" cy="914400"/>
            </a:xfrm>
            <a:prstGeom prst="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3">
                      <a:lumMod val="75000"/>
                    </a:schemeClr>
                  </a:solidFill>
                </a:rPr>
                <a:t>Application</a:t>
              </a:r>
            </a:p>
            <a:p>
              <a:pPr algn="ctr"/>
              <a:r>
                <a:rPr lang="en-US" dirty="0">
                  <a:solidFill>
                    <a:schemeClr val="accent3">
                      <a:lumMod val="75000"/>
                    </a:schemeClr>
                  </a:solidFill>
                </a:rPr>
                <a:t>Interface</a:t>
              </a:r>
            </a:p>
          </p:txBody>
        </p:sp>
        <p:pic>
          <p:nvPicPr>
            <p:cNvPr id="47" name="Picture 46"/>
            <p:cNvPicPr>
              <a:picLocks noChangeAspect="1"/>
            </p:cNvPicPr>
            <p:nvPr/>
          </p:nvPicPr>
          <p:blipFill>
            <a:blip r:embed="rId10">
              <a:clrChange>
                <a:clrFrom>
                  <a:srgbClr val="C9E7B7"/>
                </a:clrFrom>
                <a:clrTo>
                  <a:srgbClr val="C9E7B7">
                    <a:alpha val="0"/>
                  </a:srgbClr>
                </a:clrTo>
              </a:clrChange>
              <a:duotone>
                <a:schemeClr val="accent3">
                  <a:shade val="45000"/>
                  <a:satMod val="135000"/>
                </a:schemeClr>
                <a:prstClr val="white"/>
              </a:duotone>
            </a:blip>
            <a:stretch>
              <a:fillRect/>
            </a:stretch>
          </p:blipFill>
          <p:spPr>
            <a:xfrm>
              <a:off x="9143742" y="5276645"/>
              <a:ext cx="560832" cy="365760"/>
            </a:xfrm>
            <a:prstGeom prst="rect">
              <a:avLst/>
            </a:prstGeom>
          </p:spPr>
        </p:pic>
      </p:grpSp>
      <p:sp>
        <p:nvSpPr>
          <p:cNvPr id="48" name="Flowchart: Document 47"/>
          <p:cNvSpPr/>
          <p:nvPr/>
        </p:nvSpPr>
        <p:spPr>
          <a:xfrm>
            <a:off x="642089" y="1616004"/>
            <a:ext cx="1773120" cy="914400"/>
          </a:xfrm>
          <a:prstGeom prst="flowChartDocumen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3">
                    <a:lumMod val="75000"/>
                  </a:schemeClr>
                </a:solidFill>
              </a:rPr>
              <a:t>Representation</a:t>
            </a:r>
          </a:p>
        </p:txBody>
      </p:sp>
      <p:sp>
        <p:nvSpPr>
          <p:cNvPr id="49" name="Oval 48"/>
          <p:cNvSpPr/>
          <p:nvPr/>
        </p:nvSpPr>
        <p:spPr>
          <a:xfrm>
            <a:off x="612272" y="2767554"/>
            <a:ext cx="1773120" cy="954156"/>
          </a:xfrm>
          <a:prstGeom prst="ellipse">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3">
                    <a:lumMod val="75000"/>
                  </a:schemeClr>
                </a:solidFill>
              </a:rPr>
              <a:t>Value</a:t>
            </a:r>
          </a:p>
        </p:txBody>
      </p:sp>
      <p:sp>
        <p:nvSpPr>
          <p:cNvPr id="51" name="Cloud 50"/>
          <p:cNvSpPr/>
          <p:nvPr/>
        </p:nvSpPr>
        <p:spPr>
          <a:xfrm>
            <a:off x="630541" y="5045175"/>
            <a:ext cx="1842694" cy="881337"/>
          </a:xfrm>
          <a:prstGeom prst="cloud">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3">
                    <a:lumMod val="75000"/>
                  </a:schemeClr>
                </a:solidFill>
              </a:rPr>
              <a:t>Meaning</a:t>
            </a:r>
          </a:p>
        </p:txBody>
      </p:sp>
      <p:sp>
        <p:nvSpPr>
          <p:cNvPr id="52" name="Pentagon 51"/>
          <p:cNvSpPr/>
          <p:nvPr/>
        </p:nvSpPr>
        <p:spPr>
          <a:xfrm>
            <a:off x="648586" y="3977910"/>
            <a:ext cx="1766623" cy="840481"/>
          </a:xfrm>
          <a:prstGeom prst="homePlate">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3">
                    <a:lumMod val="75000"/>
                  </a:schemeClr>
                </a:solidFill>
              </a:rPr>
              <a:t>Business Event</a:t>
            </a:r>
          </a:p>
        </p:txBody>
      </p:sp>
      <p:grpSp>
        <p:nvGrpSpPr>
          <p:cNvPr id="30" name="Group 29"/>
          <p:cNvGrpSpPr/>
          <p:nvPr/>
        </p:nvGrpSpPr>
        <p:grpSpPr>
          <a:xfrm>
            <a:off x="3110992" y="1624427"/>
            <a:ext cx="1818374" cy="916581"/>
            <a:chOff x="3110992" y="1624427"/>
            <a:chExt cx="1818374" cy="916581"/>
          </a:xfrm>
        </p:grpSpPr>
        <p:sp>
          <p:nvSpPr>
            <p:cNvPr id="35" name="Rectangle 34"/>
            <p:cNvSpPr/>
            <p:nvPr/>
          </p:nvSpPr>
          <p:spPr>
            <a:xfrm>
              <a:off x="3115594" y="1626608"/>
              <a:ext cx="1809750" cy="914400"/>
            </a:xfrm>
            <a:prstGeom prst="rect">
              <a:avLst/>
            </a:prstGeom>
            <a:solidFill>
              <a:srgbClr val="FAF1D4"/>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rgbClr val="B88900"/>
                  </a:solidFill>
                </a:rPr>
                <a:t>Contract</a:t>
              </a:r>
            </a:p>
            <a:p>
              <a:pPr algn="ctr"/>
              <a:endParaRPr lang="en-US" dirty="0">
                <a:solidFill>
                  <a:srgbClr val="B88900"/>
                </a:solidFill>
              </a:endParaRPr>
            </a:p>
          </p:txBody>
        </p:sp>
        <p:sp>
          <p:nvSpPr>
            <p:cNvPr id="50" name="Rectangle 49"/>
            <p:cNvSpPr/>
            <p:nvPr/>
          </p:nvSpPr>
          <p:spPr>
            <a:xfrm>
              <a:off x="3110992" y="1624427"/>
              <a:ext cx="1818374" cy="238141"/>
            </a:xfrm>
            <a:prstGeom prst="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51124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Application Concepts</a:t>
            </a:r>
          </a:p>
        </p:txBody>
      </p:sp>
      <p:sp>
        <p:nvSpPr>
          <p:cNvPr id="4" name="Date Placeholder 3"/>
          <p:cNvSpPr>
            <a:spLocks noGrp="1"/>
          </p:cNvSpPr>
          <p:nvPr>
            <p:ph type="dt" sz="half" idx="10"/>
          </p:nvPr>
        </p:nvSpPr>
        <p:spPr/>
        <p:txBody>
          <a:bodyPr/>
          <a:lstStyle/>
          <a:p>
            <a:fld id="{D3DE6D16-8FD1-4F62-993F-48312A05B98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13</a:t>
            </a:fld>
            <a:endParaRPr lang="en-US" dirty="0"/>
          </a:p>
        </p:txBody>
      </p:sp>
      <p:grpSp>
        <p:nvGrpSpPr>
          <p:cNvPr id="18" name="Group 17"/>
          <p:cNvGrpSpPr/>
          <p:nvPr/>
        </p:nvGrpSpPr>
        <p:grpSpPr>
          <a:xfrm>
            <a:off x="5189220" y="1609725"/>
            <a:ext cx="1798320" cy="914400"/>
            <a:chOff x="4282440" y="1609725"/>
            <a:chExt cx="1798320" cy="914400"/>
          </a:xfrm>
        </p:grpSpPr>
        <p:sp>
          <p:nvSpPr>
            <p:cNvPr id="15" name="Rounded Rectangle 14"/>
            <p:cNvSpPr/>
            <p:nvPr/>
          </p:nvSpPr>
          <p:spPr>
            <a:xfrm>
              <a:off x="4282440" y="1609725"/>
              <a:ext cx="1798320" cy="914400"/>
            </a:xfrm>
            <a:prstGeom prst="roundRect">
              <a:avLst/>
            </a:prstGeom>
            <a:solidFill>
              <a:schemeClr val="bg2">
                <a:lumMod val="20000"/>
                <a:lumOff val="8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 Service</a:t>
              </a:r>
            </a:p>
          </p:txBody>
        </p:sp>
        <p:pic>
          <p:nvPicPr>
            <p:cNvPr id="16" name="Picture 15"/>
            <p:cNvPicPr>
              <a:picLocks noChangeAspect="1"/>
            </p:cNvPicPr>
            <p:nvPr/>
          </p:nvPicPr>
          <p:blipFill>
            <a:blip r:embed="rId2">
              <a:clrChange>
                <a:clrFrom>
                  <a:srgbClr val="FFFFB5"/>
                </a:clrFrom>
                <a:clrTo>
                  <a:srgbClr val="FFFFB5">
                    <a:alpha val="0"/>
                  </a:srgbClr>
                </a:clrTo>
              </a:clrChange>
              <a:duotone>
                <a:schemeClr val="bg2">
                  <a:shade val="45000"/>
                  <a:satMod val="135000"/>
                </a:schemeClr>
                <a:prstClr val="white"/>
              </a:duotone>
            </a:blip>
            <a:stretch>
              <a:fillRect/>
            </a:stretch>
          </p:blipFill>
          <p:spPr>
            <a:xfrm>
              <a:off x="5590199" y="1636236"/>
              <a:ext cx="457200" cy="269966"/>
            </a:xfrm>
            <a:prstGeom prst="rect">
              <a:avLst/>
            </a:prstGeom>
          </p:spPr>
        </p:pic>
      </p:grpSp>
      <p:grpSp>
        <p:nvGrpSpPr>
          <p:cNvPr id="3" name="Group 2"/>
          <p:cNvGrpSpPr/>
          <p:nvPr/>
        </p:nvGrpSpPr>
        <p:grpSpPr>
          <a:xfrm>
            <a:off x="2459671" y="1609725"/>
            <a:ext cx="1809750" cy="914400"/>
            <a:chOff x="2459671" y="1609725"/>
            <a:chExt cx="1809750" cy="914400"/>
          </a:xfrm>
        </p:grpSpPr>
        <p:sp>
          <p:nvSpPr>
            <p:cNvPr id="28" name="Rectangle 27"/>
            <p:cNvSpPr/>
            <p:nvPr/>
          </p:nvSpPr>
          <p:spPr>
            <a:xfrm>
              <a:off x="2459671" y="1609725"/>
              <a:ext cx="1809750" cy="914400"/>
            </a:xfrm>
            <a:prstGeom prst="rect">
              <a:avLst/>
            </a:prstGeom>
            <a:solidFill>
              <a:schemeClr val="bg2">
                <a:lumMod val="20000"/>
                <a:lumOff val="8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Data </a:t>
              </a:r>
            </a:p>
            <a:p>
              <a:pPr algn="ctr"/>
              <a:r>
                <a:rPr lang="en-US" dirty="0">
                  <a:solidFill>
                    <a:schemeClr val="bg2">
                      <a:lumMod val="75000"/>
                    </a:schemeClr>
                  </a:solidFill>
                </a:rPr>
                <a:t>Object</a:t>
              </a:r>
            </a:p>
          </p:txBody>
        </p:sp>
        <p:cxnSp>
          <p:nvCxnSpPr>
            <p:cNvPr id="31" name="Straight Connector 30"/>
            <p:cNvCxnSpPr/>
            <p:nvPr/>
          </p:nvCxnSpPr>
          <p:spPr>
            <a:xfrm flipH="1">
              <a:off x="2459671" y="1830388"/>
              <a:ext cx="1809750"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5189220" y="5267325"/>
            <a:ext cx="1798320" cy="914400"/>
            <a:chOff x="5189220" y="5267325"/>
            <a:chExt cx="1798320" cy="914400"/>
          </a:xfrm>
        </p:grpSpPr>
        <p:sp>
          <p:nvSpPr>
            <p:cNvPr id="29" name="Rounded Rectangle 28"/>
            <p:cNvSpPr/>
            <p:nvPr/>
          </p:nvSpPr>
          <p:spPr>
            <a:xfrm>
              <a:off x="5189220" y="5267325"/>
              <a:ext cx="1798320" cy="914400"/>
            </a:xfrm>
            <a:prstGeom prst="roundRect">
              <a:avLst/>
            </a:prstGeom>
            <a:solidFill>
              <a:schemeClr val="bg2">
                <a:lumMod val="20000"/>
                <a:lumOff val="8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 Function</a:t>
              </a:r>
            </a:p>
          </p:txBody>
        </p:sp>
        <p:pic>
          <p:nvPicPr>
            <p:cNvPr id="30" name="Picture 29"/>
            <p:cNvPicPr>
              <a:picLocks noChangeAspect="1"/>
            </p:cNvPicPr>
            <p:nvPr/>
          </p:nvPicPr>
          <p:blipFill>
            <a:blip r:embed="rId3">
              <a:clrChange>
                <a:clrFrom>
                  <a:srgbClr val="FFFFB5"/>
                </a:clrFrom>
                <a:clrTo>
                  <a:srgbClr val="FFFFB5">
                    <a:alpha val="0"/>
                  </a:srgbClr>
                </a:clrTo>
              </a:clrChange>
              <a:duotone>
                <a:schemeClr val="bg2">
                  <a:shade val="45000"/>
                  <a:satMod val="135000"/>
                </a:schemeClr>
                <a:prstClr val="white"/>
              </a:duotone>
            </a:blip>
            <a:stretch>
              <a:fillRect/>
            </a:stretch>
          </p:blipFill>
          <p:spPr>
            <a:xfrm>
              <a:off x="6663679" y="5274945"/>
              <a:ext cx="309490" cy="365760"/>
            </a:xfrm>
            <a:prstGeom prst="rect">
              <a:avLst/>
            </a:prstGeom>
          </p:spPr>
        </p:pic>
      </p:grpSp>
      <p:grpSp>
        <p:nvGrpSpPr>
          <p:cNvPr id="34" name="Group 33"/>
          <p:cNvGrpSpPr/>
          <p:nvPr/>
        </p:nvGrpSpPr>
        <p:grpSpPr>
          <a:xfrm>
            <a:off x="7907339" y="5267325"/>
            <a:ext cx="1809750" cy="914400"/>
            <a:chOff x="7907339" y="5267325"/>
            <a:chExt cx="1809750" cy="914400"/>
          </a:xfrm>
        </p:grpSpPr>
        <p:sp>
          <p:nvSpPr>
            <p:cNvPr id="35" name="Rectangle 34"/>
            <p:cNvSpPr/>
            <p:nvPr/>
          </p:nvSpPr>
          <p:spPr>
            <a:xfrm>
              <a:off x="7907339" y="5267325"/>
              <a:ext cx="1809750" cy="914400"/>
            </a:xfrm>
            <a:prstGeom prst="rect">
              <a:avLst/>
            </a:prstGeom>
            <a:solidFill>
              <a:schemeClr val="bg2">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a:t>
              </a:r>
            </a:p>
            <a:p>
              <a:pPr algn="ctr"/>
              <a:r>
                <a:rPr lang="en-US" dirty="0">
                  <a:solidFill>
                    <a:schemeClr val="bg2">
                      <a:lumMod val="75000"/>
                    </a:schemeClr>
                  </a:solidFill>
                </a:rPr>
                <a:t>Interface</a:t>
              </a:r>
            </a:p>
          </p:txBody>
        </p:sp>
        <p:pic>
          <p:nvPicPr>
            <p:cNvPr id="36" name="Picture 35"/>
            <p:cNvPicPr>
              <a:picLocks noChangeAspect="1"/>
            </p:cNvPicPr>
            <p:nvPr/>
          </p:nvPicPr>
          <p:blipFill>
            <a:blip r:embed="rId4">
              <a:clrChange>
                <a:clrFrom>
                  <a:srgbClr val="C9E7B7"/>
                </a:clrFrom>
                <a:clrTo>
                  <a:srgbClr val="C9E7B7">
                    <a:alpha val="0"/>
                  </a:srgbClr>
                </a:clrTo>
              </a:clrChange>
              <a:duotone>
                <a:schemeClr val="bg2">
                  <a:shade val="45000"/>
                  <a:satMod val="135000"/>
                </a:schemeClr>
                <a:prstClr val="white"/>
              </a:duotone>
            </a:blip>
            <a:stretch>
              <a:fillRect/>
            </a:stretch>
          </p:blipFill>
          <p:spPr>
            <a:xfrm>
              <a:off x="9143742" y="5286584"/>
              <a:ext cx="560832" cy="365760"/>
            </a:xfrm>
            <a:prstGeom prst="rect">
              <a:avLst/>
            </a:prstGeom>
          </p:spPr>
        </p:pic>
      </p:grpSp>
      <p:grpSp>
        <p:nvGrpSpPr>
          <p:cNvPr id="21" name="Group 20"/>
          <p:cNvGrpSpPr/>
          <p:nvPr/>
        </p:nvGrpSpPr>
        <p:grpSpPr>
          <a:xfrm>
            <a:off x="7907339" y="1609725"/>
            <a:ext cx="1809750" cy="914400"/>
            <a:chOff x="7907339" y="1609725"/>
            <a:chExt cx="1809750" cy="914400"/>
          </a:xfrm>
        </p:grpSpPr>
        <p:sp>
          <p:nvSpPr>
            <p:cNvPr id="8" name="Rectangle 7"/>
            <p:cNvSpPr/>
            <p:nvPr/>
          </p:nvSpPr>
          <p:spPr>
            <a:xfrm>
              <a:off x="7907339" y="1609725"/>
              <a:ext cx="1809750" cy="914400"/>
            </a:xfrm>
            <a:prstGeom prst="rect">
              <a:avLst/>
            </a:prstGeom>
            <a:solidFill>
              <a:schemeClr val="bg2">
                <a:lumMod val="20000"/>
                <a:lumOff val="8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 Component</a:t>
              </a:r>
            </a:p>
          </p:txBody>
        </p:sp>
        <p:pic>
          <p:nvPicPr>
            <p:cNvPr id="7" name="Picture 6"/>
            <p:cNvPicPr>
              <a:picLocks noChangeAspect="1"/>
            </p:cNvPicPr>
            <p:nvPr/>
          </p:nvPicPr>
          <p:blipFill>
            <a:blip r:embed="rId5">
              <a:clrChange>
                <a:clrFrom>
                  <a:srgbClr val="B5FFFF"/>
                </a:clrFrom>
                <a:clrTo>
                  <a:srgbClr val="B5FFFF">
                    <a:alpha val="0"/>
                  </a:srgbClr>
                </a:clrTo>
              </a:clrChange>
              <a:duotone>
                <a:schemeClr val="bg2">
                  <a:shade val="45000"/>
                  <a:satMod val="135000"/>
                </a:schemeClr>
                <a:prstClr val="white"/>
              </a:duotone>
            </a:blip>
            <a:stretch>
              <a:fillRect/>
            </a:stretch>
          </p:blipFill>
          <p:spPr>
            <a:xfrm>
              <a:off x="9327901" y="1619250"/>
              <a:ext cx="377310" cy="365760"/>
            </a:xfrm>
            <a:prstGeom prst="rect">
              <a:avLst/>
            </a:prstGeom>
          </p:spPr>
        </p:pic>
      </p:grpSp>
      <p:grpSp>
        <p:nvGrpSpPr>
          <p:cNvPr id="23" name="Group 22"/>
          <p:cNvGrpSpPr/>
          <p:nvPr/>
        </p:nvGrpSpPr>
        <p:grpSpPr>
          <a:xfrm>
            <a:off x="7907339" y="3438525"/>
            <a:ext cx="1809750" cy="914400"/>
            <a:chOff x="7907339" y="3438525"/>
            <a:chExt cx="1809750" cy="914400"/>
          </a:xfrm>
        </p:grpSpPr>
        <p:sp>
          <p:nvSpPr>
            <p:cNvPr id="12" name="Rectangle 11"/>
            <p:cNvSpPr/>
            <p:nvPr/>
          </p:nvSpPr>
          <p:spPr>
            <a:xfrm>
              <a:off x="7907339" y="3438525"/>
              <a:ext cx="1809750" cy="914400"/>
            </a:xfrm>
            <a:prstGeom prst="rect">
              <a:avLst/>
            </a:prstGeom>
            <a:solidFill>
              <a:schemeClr val="bg2">
                <a:lumMod val="20000"/>
                <a:lumOff val="8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Application Collaboration</a:t>
              </a:r>
            </a:p>
          </p:txBody>
        </p:sp>
        <p:pic>
          <p:nvPicPr>
            <p:cNvPr id="11" name="Picture 10"/>
            <p:cNvPicPr>
              <a:picLocks noChangeAspect="1"/>
            </p:cNvPicPr>
            <p:nvPr/>
          </p:nvPicPr>
          <p:blipFill>
            <a:blip r:embed="rId6">
              <a:clrChange>
                <a:clrFrom>
                  <a:srgbClr val="B5FFFF"/>
                </a:clrFrom>
                <a:clrTo>
                  <a:srgbClr val="B5FFFF">
                    <a:alpha val="0"/>
                  </a:srgbClr>
                </a:clrTo>
              </a:clrChange>
              <a:duotone>
                <a:schemeClr val="bg2">
                  <a:shade val="45000"/>
                  <a:satMod val="135000"/>
                </a:schemeClr>
                <a:prstClr val="white"/>
              </a:duotone>
            </a:blip>
            <a:stretch>
              <a:fillRect/>
            </a:stretch>
          </p:blipFill>
          <p:spPr>
            <a:xfrm>
              <a:off x="9205761" y="3457575"/>
              <a:ext cx="479763" cy="365760"/>
            </a:xfrm>
            <a:prstGeom prst="rect">
              <a:avLst/>
            </a:prstGeom>
          </p:spPr>
        </p:pic>
      </p:grpSp>
      <p:grpSp>
        <p:nvGrpSpPr>
          <p:cNvPr id="19" name="Group 18"/>
          <p:cNvGrpSpPr/>
          <p:nvPr/>
        </p:nvGrpSpPr>
        <p:grpSpPr>
          <a:xfrm>
            <a:off x="5189220" y="3438525"/>
            <a:ext cx="1798320" cy="914400"/>
            <a:chOff x="5189220" y="3438525"/>
            <a:chExt cx="1798320" cy="914400"/>
          </a:xfrm>
        </p:grpSpPr>
        <p:sp>
          <p:nvSpPr>
            <p:cNvPr id="20" name="Rounded Rectangle 19"/>
            <p:cNvSpPr/>
            <p:nvPr/>
          </p:nvSpPr>
          <p:spPr>
            <a:xfrm>
              <a:off x="5189220" y="3438525"/>
              <a:ext cx="1798320" cy="914400"/>
            </a:xfrm>
            <a:prstGeom prst="roundRect">
              <a:avLst/>
            </a:prstGeom>
            <a:solidFill>
              <a:schemeClr val="bg2">
                <a:lumMod val="20000"/>
                <a:lumOff val="8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75000"/>
                    </a:schemeClr>
                  </a:solidFill>
                </a:rPr>
                <a:t> Application Interaction</a:t>
              </a:r>
            </a:p>
          </p:txBody>
        </p:sp>
        <p:pic>
          <p:nvPicPr>
            <p:cNvPr id="13" name="Picture 12"/>
            <p:cNvPicPr>
              <a:picLocks noChangeAspect="1"/>
            </p:cNvPicPr>
            <p:nvPr/>
          </p:nvPicPr>
          <p:blipFill>
            <a:blip r:embed="rId7">
              <a:clrChange>
                <a:clrFrom>
                  <a:srgbClr val="B5FFFF"/>
                </a:clrFrom>
                <a:clrTo>
                  <a:srgbClr val="B5FFFF">
                    <a:alpha val="0"/>
                  </a:srgbClr>
                </a:clrTo>
              </a:clrChange>
              <a:duotone>
                <a:schemeClr val="bg2">
                  <a:shade val="45000"/>
                  <a:satMod val="135000"/>
                </a:schemeClr>
                <a:prstClr val="white"/>
              </a:duotone>
            </a:blip>
            <a:stretch>
              <a:fillRect/>
            </a:stretch>
          </p:blipFill>
          <p:spPr>
            <a:xfrm>
              <a:off x="6602112" y="3476625"/>
              <a:ext cx="365760" cy="312420"/>
            </a:xfrm>
            <a:prstGeom prst="rect">
              <a:avLst/>
            </a:prstGeom>
          </p:spPr>
        </p:pic>
      </p:grpSp>
    </p:spTree>
    <p:extLst>
      <p:ext uri="{BB962C8B-B14F-4D97-AF65-F5344CB8AC3E}">
        <p14:creationId xmlns:p14="http://schemas.microsoft.com/office/powerpoint/2010/main" val="328742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Technology Concepts</a:t>
            </a:r>
          </a:p>
        </p:txBody>
      </p:sp>
      <p:sp>
        <p:nvSpPr>
          <p:cNvPr id="4" name="Date Placeholder 3"/>
          <p:cNvSpPr>
            <a:spLocks noGrp="1"/>
          </p:cNvSpPr>
          <p:nvPr>
            <p:ph type="dt" sz="half" idx="10"/>
          </p:nvPr>
        </p:nvSpPr>
        <p:spPr/>
        <p:txBody>
          <a:bodyPr/>
          <a:lstStyle/>
          <a:p>
            <a:fld id="{D3DE6D16-8FD1-4F62-993F-48312A05B98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14</a:t>
            </a:fld>
            <a:endParaRPr lang="en-US" dirty="0"/>
          </a:p>
        </p:txBody>
      </p:sp>
      <p:grpSp>
        <p:nvGrpSpPr>
          <p:cNvPr id="18" name="Group 17"/>
          <p:cNvGrpSpPr/>
          <p:nvPr/>
        </p:nvGrpSpPr>
        <p:grpSpPr>
          <a:xfrm>
            <a:off x="5189220" y="1609725"/>
            <a:ext cx="1798320" cy="914400"/>
            <a:chOff x="4282440" y="1609725"/>
            <a:chExt cx="1798320" cy="914400"/>
          </a:xfrm>
        </p:grpSpPr>
        <p:sp>
          <p:nvSpPr>
            <p:cNvPr id="15" name="Rounded Rectangle 14"/>
            <p:cNvSpPr/>
            <p:nvPr/>
          </p:nvSpPr>
          <p:spPr>
            <a:xfrm>
              <a:off x="4282440" y="1609725"/>
              <a:ext cx="1798320" cy="914400"/>
            </a:xfrm>
            <a:prstGeom prst="roundRect">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Infr</a:t>
              </a:r>
              <a:r>
                <a:rPr lang="en-US" dirty="0">
                  <a:solidFill>
                    <a:srgbClr val="4B866D"/>
                  </a:solidFill>
                </a:rPr>
                <a:t>astructur</a:t>
              </a:r>
              <a:r>
                <a:rPr lang="en-US" dirty="0">
                  <a:solidFill>
                    <a:schemeClr val="accent4">
                      <a:lumMod val="75000"/>
                    </a:schemeClr>
                  </a:solidFill>
                </a:rPr>
                <a:t>e Service</a:t>
              </a:r>
            </a:p>
          </p:txBody>
        </p:sp>
        <p:pic>
          <p:nvPicPr>
            <p:cNvPr id="16" name="Picture 15"/>
            <p:cNvPicPr>
              <a:picLocks noChangeAspect="1"/>
            </p:cNvPicPr>
            <p:nvPr/>
          </p:nvPicPr>
          <p:blipFill>
            <a:blip r:embed="rId2">
              <a:clrChange>
                <a:clrFrom>
                  <a:srgbClr val="FFFFB5"/>
                </a:clrFrom>
                <a:clrTo>
                  <a:srgbClr val="FFFFB5">
                    <a:alpha val="0"/>
                  </a:srgbClr>
                </a:clrTo>
              </a:clrChange>
              <a:duotone>
                <a:schemeClr val="accent4">
                  <a:shade val="45000"/>
                  <a:satMod val="135000"/>
                </a:schemeClr>
                <a:prstClr val="white"/>
              </a:duotone>
            </a:blip>
            <a:stretch>
              <a:fillRect/>
            </a:stretch>
          </p:blipFill>
          <p:spPr>
            <a:xfrm>
              <a:off x="5590199" y="1636236"/>
              <a:ext cx="457200" cy="269966"/>
            </a:xfrm>
            <a:prstGeom prst="rect">
              <a:avLst/>
            </a:prstGeom>
          </p:spPr>
        </p:pic>
      </p:grpSp>
      <p:grpSp>
        <p:nvGrpSpPr>
          <p:cNvPr id="3" name="Group 2"/>
          <p:cNvGrpSpPr/>
          <p:nvPr/>
        </p:nvGrpSpPr>
        <p:grpSpPr>
          <a:xfrm>
            <a:off x="5189220" y="5267325"/>
            <a:ext cx="1798320" cy="914400"/>
            <a:chOff x="5189220" y="5267325"/>
            <a:chExt cx="1798320" cy="914400"/>
          </a:xfrm>
        </p:grpSpPr>
        <p:sp>
          <p:nvSpPr>
            <p:cNvPr id="23" name="Rounded Rectangle 22"/>
            <p:cNvSpPr/>
            <p:nvPr/>
          </p:nvSpPr>
          <p:spPr>
            <a:xfrm>
              <a:off x="5189220" y="5267325"/>
              <a:ext cx="1798320" cy="914400"/>
            </a:xfrm>
            <a:prstGeom prst="roundRect">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Infrastructure Function</a:t>
              </a:r>
            </a:p>
          </p:txBody>
        </p:sp>
        <p:pic>
          <p:nvPicPr>
            <p:cNvPr id="25" name="Picture 24"/>
            <p:cNvPicPr>
              <a:picLocks noChangeAspect="1"/>
            </p:cNvPicPr>
            <p:nvPr/>
          </p:nvPicPr>
          <p:blipFill>
            <a:blip r:embed="rId3">
              <a:clrChange>
                <a:clrFrom>
                  <a:srgbClr val="FFFFB5"/>
                </a:clrFrom>
                <a:clrTo>
                  <a:srgbClr val="FFFFB5">
                    <a:alpha val="0"/>
                  </a:srgbClr>
                </a:clrTo>
              </a:clrChange>
              <a:duotone>
                <a:schemeClr val="accent4">
                  <a:shade val="45000"/>
                  <a:satMod val="135000"/>
                </a:schemeClr>
                <a:prstClr val="white"/>
              </a:duotone>
            </a:blip>
            <a:stretch>
              <a:fillRect/>
            </a:stretch>
          </p:blipFill>
          <p:spPr>
            <a:xfrm>
              <a:off x="6640819" y="5274945"/>
              <a:ext cx="309490" cy="365760"/>
            </a:xfrm>
            <a:prstGeom prst="rect">
              <a:avLst/>
            </a:prstGeom>
          </p:spPr>
        </p:pic>
      </p:grpSp>
      <p:grpSp>
        <p:nvGrpSpPr>
          <p:cNvPr id="21" name="Group 20"/>
          <p:cNvGrpSpPr/>
          <p:nvPr/>
        </p:nvGrpSpPr>
        <p:grpSpPr>
          <a:xfrm>
            <a:off x="2437214" y="1609725"/>
            <a:ext cx="1838325" cy="929640"/>
            <a:chOff x="2437214" y="1609725"/>
            <a:chExt cx="1838325" cy="929640"/>
          </a:xfrm>
        </p:grpSpPr>
        <p:sp>
          <p:nvSpPr>
            <p:cNvPr id="13" name="Folded Corner 12"/>
            <p:cNvSpPr/>
            <p:nvPr/>
          </p:nvSpPr>
          <p:spPr>
            <a:xfrm flipV="1">
              <a:off x="2437214" y="1609725"/>
              <a:ext cx="1838325" cy="929640"/>
            </a:xfrm>
            <a:prstGeom prst="foldedCorner">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19" name="Rectangle 18"/>
            <p:cNvSpPr/>
            <p:nvPr/>
          </p:nvSpPr>
          <p:spPr>
            <a:xfrm>
              <a:off x="2437214" y="1609725"/>
              <a:ext cx="1832207" cy="914400"/>
            </a:xfrm>
            <a:prstGeom prst="rect">
              <a:avLst/>
            </a:prstGeom>
          </p:spPr>
          <p:txBody>
            <a:bodyPr wrap="square" anchor="b">
              <a:noAutofit/>
            </a:bodyPr>
            <a:lstStyle/>
            <a:p>
              <a:pPr algn="ctr"/>
              <a:r>
                <a:rPr lang="en-US" dirty="0">
                  <a:solidFill>
                    <a:schemeClr val="accent4">
                      <a:lumMod val="75000"/>
                    </a:schemeClr>
                  </a:solidFill>
                </a:rPr>
                <a:t>Artifact</a:t>
              </a:r>
            </a:p>
            <a:p>
              <a:pPr algn="ctr"/>
              <a:endParaRPr lang="en-US" dirty="0">
                <a:solidFill>
                  <a:schemeClr val="accent4">
                    <a:lumMod val="75000"/>
                  </a:schemeClr>
                </a:solidFill>
              </a:endParaRPr>
            </a:p>
          </p:txBody>
        </p:sp>
      </p:grpSp>
      <p:grpSp>
        <p:nvGrpSpPr>
          <p:cNvPr id="29" name="Group 28"/>
          <p:cNvGrpSpPr/>
          <p:nvPr/>
        </p:nvGrpSpPr>
        <p:grpSpPr>
          <a:xfrm>
            <a:off x="2437214" y="3455097"/>
            <a:ext cx="1809750" cy="914400"/>
            <a:chOff x="327096" y="3438525"/>
            <a:chExt cx="1809750" cy="914400"/>
          </a:xfrm>
        </p:grpSpPr>
        <p:sp>
          <p:nvSpPr>
            <p:cNvPr id="34" name="Rectangle 33"/>
            <p:cNvSpPr/>
            <p:nvPr/>
          </p:nvSpPr>
          <p:spPr>
            <a:xfrm>
              <a:off x="327096" y="3438525"/>
              <a:ext cx="1809750" cy="914400"/>
            </a:xfrm>
            <a:prstGeom prst="rect">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Node</a:t>
              </a:r>
            </a:p>
            <a:p>
              <a:pPr algn="ctr"/>
              <a:endParaRPr lang="en-US" dirty="0">
                <a:solidFill>
                  <a:schemeClr val="accent4">
                    <a:lumMod val="75000"/>
                  </a:schemeClr>
                </a:solidFill>
              </a:endParaRPr>
            </a:p>
          </p:txBody>
        </p:sp>
        <p:pic>
          <p:nvPicPr>
            <p:cNvPr id="27" name="Picture 26"/>
            <p:cNvPicPr>
              <a:picLocks noChangeAspect="1"/>
            </p:cNvPicPr>
            <p:nvPr/>
          </p:nvPicPr>
          <p:blipFill>
            <a:blip r:embed="rId4">
              <a:clrChange>
                <a:clrFrom>
                  <a:srgbClr val="C9E7B7"/>
                </a:clrFrom>
                <a:clrTo>
                  <a:srgbClr val="C9E7B7">
                    <a:alpha val="0"/>
                  </a:srgbClr>
                </a:clrTo>
              </a:clrChange>
              <a:duotone>
                <a:schemeClr val="accent4">
                  <a:shade val="45000"/>
                  <a:satMod val="135000"/>
                </a:schemeClr>
                <a:prstClr val="white"/>
              </a:duotone>
            </a:blip>
            <a:stretch>
              <a:fillRect/>
            </a:stretch>
          </p:blipFill>
          <p:spPr>
            <a:xfrm>
              <a:off x="1742242" y="3456084"/>
              <a:ext cx="369454" cy="365760"/>
            </a:xfrm>
            <a:prstGeom prst="rect">
              <a:avLst/>
            </a:prstGeom>
          </p:spPr>
        </p:pic>
      </p:grpSp>
      <p:grpSp>
        <p:nvGrpSpPr>
          <p:cNvPr id="36" name="Group 35"/>
          <p:cNvGrpSpPr/>
          <p:nvPr/>
        </p:nvGrpSpPr>
        <p:grpSpPr>
          <a:xfrm>
            <a:off x="7901221" y="1609725"/>
            <a:ext cx="1809750" cy="914400"/>
            <a:chOff x="2437214" y="5252085"/>
            <a:chExt cx="1809750" cy="914400"/>
          </a:xfrm>
        </p:grpSpPr>
        <p:sp>
          <p:nvSpPr>
            <p:cNvPr id="35" name="Rectangle 34"/>
            <p:cNvSpPr/>
            <p:nvPr/>
          </p:nvSpPr>
          <p:spPr>
            <a:xfrm>
              <a:off x="2437214" y="5252085"/>
              <a:ext cx="1809750" cy="914400"/>
            </a:xfrm>
            <a:prstGeom prst="rect">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System</a:t>
              </a:r>
            </a:p>
            <a:p>
              <a:pPr algn="ctr"/>
              <a:r>
                <a:rPr lang="en-US" dirty="0">
                  <a:solidFill>
                    <a:schemeClr val="accent4">
                      <a:lumMod val="75000"/>
                    </a:schemeClr>
                  </a:solidFill>
                </a:rPr>
                <a:t>Software</a:t>
              </a:r>
            </a:p>
          </p:txBody>
        </p:sp>
        <p:pic>
          <p:nvPicPr>
            <p:cNvPr id="30" name="Picture 29"/>
            <p:cNvPicPr>
              <a:picLocks noChangeAspect="1"/>
            </p:cNvPicPr>
            <p:nvPr/>
          </p:nvPicPr>
          <p:blipFill>
            <a:blip r:embed="rId5">
              <a:clrChange>
                <a:clrFrom>
                  <a:srgbClr val="C9E7B7"/>
                </a:clrFrom>
                <a:clrTo>
                  <a:srgbClr val="C9E7B7">
                    <a:alpha val="0"/>
                  </a:srgbClr>
                </a:clrTo>
              </a:clrChange>
              <a:duotone>
                <a:schemeClr val="accent4">
                  <a:shade val="45000"/>
                  <a:satMod val="135000"/>
                </a:schemeClr>
                <a:prstClr val="white"/>
              </a:duotone>
            </a:blip>
            <a:stretch>
              <a:fillRect/>
            </a:stretch>
          </p:blipFill>
          <p:spPr>
            <a:xfrm>
              <a:off x="3854387" y="5277264"/>
              <a:ext cx="365760" cy="373798"/>
            </a:xfrm>
            <a:prstGeom prst="rect">
              <a:avLst/>
            </a:prstGeom>
          </p:spPr>
        </p:pic>
      </p:grpSp>
      <p:grpSp>
        <p:nvGrpSpPr>
          <p:cNvPr id="43" name="Group 42"/>
          <p:cNvGrpSpPr/>
          <p:nvPr/>
        </p:nvGrpSpPr>
        <p:grpSpPr>
          <a:xfrm>
            <a:off x="2437214" y="5274945"/>
            <a:ext cx="1832207" cy="914400"/>
            <a:chOff x="2437214" y="5274945"/>
            <a:chExt cx="1832207" cy="914400"/>
          </a:xfrm>
        </p:grpSpPr>
        <p:sp>
          <p:nvSpPr>
            <p:cNvPr id="38" name="Cube 37"/>
            <p:cNvSpPr/>
            <p:nvPr/>
          </p:nvSpPr>
          <p:spPr>
            <a:xfrm>
              <a:off x="2437214" y="5274945"/>
              <a:ext cx="1832207" cy="914400"/>
            </a:xfrm>
            <a:prstGeom prst="cube">
              <a:avLst>
                <a:gd name="adj" fmla="val 15000"/>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Device</a:t>
              </a:r>
            </a:p>
            <a:p>
              <a:pPr algn="ctr"/>
              <a:endParaRPr lang="en-US" dirty="0">
                <a:solidFill>
                  <a:schemeClr val="accent4">
                    <a:lumMod val="75000"/>
                  </a:schemeClr>
                </a:solidFill>
              </a:endParaRPr>
            </a:p>
          </p:txBody>
        </p:sp>
        <p:pic>
          <p:nvPicPr>
            <p:cNvPr id="39" name="Picture 38"/>
            <p:cNvPicPr>
              <a:picLocks noChangeAspect="1"/>
            </p:cNvPicPr>
            <p:nvPr/>
          </p:nvPicPr>
          <p:blipFill>
            <a:blip r:embed="rId6">
              <a:clrChange>
                <a:clrFrom>
                  <a:srgbClr val="C9E7B7"/>
                </a:clrFrom>
                <a:clrTo>
                  <a:srgbClr val="C9E7B7">
                    <a:alpha val="0"/>
                  </a:srgbClr>
                </a:clrTo>
              </a:clrChange>
              <a:duotone>
                <a:schemeClr val="accent4">
                  <a:shade val="45000"/>
                  <a:satMod val="135000"/>
                </a:schemeClr>
                <a:prstClr val="white"/>
              </a:duotone>
            </a:blip>
            <a:stretch>
              <a:fillRect/>
            </a:stretch>
          </p:blipFill>
          <p:spPr>
            <a:xfrm>
              <a:off x="3709705" y="5431569"/>
              <a:ext cx="416210" cy="365760"/>
            </a:xfrm>
            <a:prstGeom prst="rect">
              <a:avLst/>
            </a:prstGeom>
          </p:spPr>
        </p:pic>
      </p:grpSp>
      <p:grpSp>
        <p:nvGrpSpPr>
          <p:cNvPr id="44" name="Group 43"/>
          <p:cNvGrpSpPr/>
          <p:nvPr/>
        </p:nvGrpSpPr>
        <p:grpSpPr>
          <a:xfrm>
            <a:off x="5189220" y="3438525"/>
            <a:ext cx="1798320" cy="914400"/>
            <a:chOff x="5189220" y="3438525"/>
            <a:chExt cx="1798320" cy="914400"/>
          </a:xfrm>
        </p:grpSpPr>
        <p:sp>
          <p:nvSpPr>
            <p:cNvPr id="20" name="Rounded Rectangle 19"/>
            <p:cNvSpPr/>
            <p:nvPr/>
          </p:nvSpPr>
          <p:spPr>
            <a:xfrm>
              <a:off x="5189220" y="3438525"/>
              <a:ext cx="1798320" cy="914400"/>
            </a:xfrm>
            <a:prstGeom prst="roundRect">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 Communication Path</a:t>
              </a:r>
            </a:p>
          </p:txBody>
        </p:sp>
        <p:pic>
          <p:nvPicPr>
            <p:cNvPr id="40" name="Picture 39"/>
            <p:cNvPicPr>
              <a:picLocks noChangeAspect="1"/>
            </p:cNvPicPr>
            <p:nvPr/>
          </p:nvPicPr>
          <p:blipFill>
            <a:blip r:embed="rId7">
              <a:clrChange>
                <a:clrFrom>
                  <a:srgbClr val="C9E7B7"/>
                </a:clrFrom>
                <a:clrTo>
                  <a:srgbClr val="C9E7B7">
                    <a:alpha val="0"/>
                  </a:srgbClr>
                </a:clrTo>
              </a:clrChange>
              <a:duotone>
                <a:schemeClr val="accent4">
                  <a:shade val="45000"/>
                  <a:satMod val="135000"/>
                </a:schemeClr>
                <a:prstClr val="white"/>
              </a:duotone>
            </a:blip>
            <a:stretch>
              <a:fillRect/>
            </a:stretch>
          </p:blipFill>
          <p:spPr>
            <a:xfrm>
              <a:off x="6609518" y="3448465"/>
              <a:ext cx="365760" cy="254000"/>
            </a:xfrm>
            <a:prstGeom prst="rect">
              <a:avLst/>
            </a:prstGeom>
          </p:spPr>
        </p:pic>
      </p:grpSp>
      <p:grpSp>
        <p:nvGrpSpPr>
          <p:cNvPr id="46" name="Group 45"/>
          <p:cNvGrpSpPr/>
          <p:nvPr/>
        </p:nvGrpSpPr>
        <p:grpSpPr>
          <a:xfrm>
            <a:off x="7907339" y="3438525"/>
            <a:ext cx="1809750" cy="914400"/>
            <a:chOff x="7907339" y="1609725"/>
            <a:chExt cx="1809750" cy="914400"/>
          </a:xfrm>
        </p:grpSpPr>
        <p:sp>
          <p:nvSpPr>
            <p:cNvPr id="8" name="Rectangle 7"/>
            <p:cNvSpPr/>
            <p:nvPr/>
          </p:nvSpPr>
          <p:spPr>
            <a:xfrm>
              <a:off x="7907339" y="1609725"/>
              <a:ext cx="1809750" cy="914400"/>
            </a:xfrm>
            <a:prstGeom prst="rect">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Network</a:t>
              </a:r>
            </a:p>
            <a:p>
              <a:pPr algn="ctr"/>
              <a:endParaRPr lang="en-US" dirty="0">
                <a:solidFill>
                  <a:schemeClr val="accent4">
                    <a:lumMod val="75000"/>
                  </a:schemeClr>
                </a:solidFill>
              </a:endParaRPr>
            </a:p>
          </p:txBody>
        </p:sp>
        <p:pic>
          <p:nvPicPr>
            <p:cNvPr id="41" name="Picture 40"/>
            <p:cNvPicPr>
              <a:picLocks noChangeAspect="1"/>
            </p:cNvPicPr>
            <p:nvPr/>
          </p:nvPicPr>
          <p:blipFill>
            <a:blip r:embed="rId8">
              <a:clrChange>
                <a:clrFrom>
                  <a:srgbClr val="C9E7B7"/>
                </a:clrFrom>
                <a:clrTo>
                  <a:srgbClr val="C9E7B7">
                    <a:alpha val="0"/>
                  </a:srgbClr>
                </a:clrTo>
              </a:clrChange>
              <a:duotone>
                <a:schemeClr val="accent4">
                  <a:shade val="45000"/>
                  <a:satMod val="135000"/>
                </a:schemeClr>
                <a:prstClr val="white"/>
              </a:duotone>
            </a:blip>
            <a:stretch>
              <a:fillRect/>
            </a:stretch>
          </p:blipFill>
          <p:spPr>
            <a:xfrm>
              <a:off x="9334707" y="1626297"/>
              <a:ext cx="365760" cy="313006"/>
            </a:xfrm>
            <a:prstGeom prst="rect">
              <a:avLst/>
            </a:prstGeom>
          </p:spPr>
        </p:pic>
      </p:grpSp>
      <p:grpSp>
        <p:nvGrpSpPr>
          <p:cNvPr id="45" name="Group 44"/>
          <p:cNvGrpSpPr/>
          <p:nvPr/>
        </p:nvGrpSpPr>
        <p:grpSpPr>
          <a:xfrm>
            <a:off x="7907339" y="5267325"/>
            <a:ext cx="1809750" cy="914400"/>
            <a:chOff x="7907339" y="5267325"/>
            <a:chExt cx="1809750" cy="914400"/>
          </a:xfrm>
        </p:grpSpPr>
        <p:sp>
          <p:nvSpPr>
            <p:cNvPr id="32" name="Rectangle 31"/>
            <p:cNvSpPr/>
            <p:nvPr/>
          </p:nvSpPr>
          <p:spPr>
            <a:xfrm>
              <a:off x="7907339" y="5267325"/>
              <a:ext cx="1809750" cy="914400"/>
            </a:xfrm>
            <a:prstGeom prst="rect">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accent4">
                      <a:lumMod val="75000"/>
                    </a:schemeClr>
                  </a:solidFill>
                </a:rPr>
                <a:t>Infrastructure</a:t>
              </a:r>
            </a:p>
            <a:p>
              <a:pPr algn="ctr"/>
              <a:r>
                <a:rPr lang="en-US" dirty="0">
                  <a:solidFill>
                    <a:schemeClr val="accent4">
                      <a:lumMod val="75000"/>
                    </a:schemeClr>
                  </a:solidFill>
                </a:rPr>
                <a:t>Interface</a:t>
              </a:r>
            </a:p>
          </p:txBody>
        </p:sp>
        <p:pic>
          <p:nvPicPr>
            <p:cNvPr id="42" name="Picture 41"/>
            <p:cNvPicPr>
              <a:picLocks noChangeAspect="1"/>
            </p:cNvPicPr>
            <p:nvPr/>
          </p:nvPicPr>
          <p:blipFill>
            <a:blip r:embed="rId9">
              <a:clrChange>
                <a:clrFrom>
                  <a:srgbClr val="C9E7B7"/>
                </a:clrFrom>
                <a:clrTo>
                  <a:srgbClr val="C9E7B7">
                    <a:alpha val="0"/>
                  </a:srgbClr>
                </a:clrTo>
              </a:clrChange>
              <a:duotone>
                <a:schemeClr val="accent4">
                  <a:shade val="45000"/>
                  <a:satMod val="135000"/>
                </a:schemeClr>
                <a:prstClr val="white"/>
              </a:duotone>
            </a:blip>
            <a:stretch>
              <a:fillRect/>
            </a:stretch>
          </p:blipFill>
          <p:spPr>
            <a:xfrm>
              <a:off x="9143742" y="5276645"/>
              <a:ext cx="560832" cy="365760"/>
            </a:xfrm>
            <a:prstGeom prst="rect">
              <a:avLst/>
            </a:prstGeom>
          </p:spPr>
        </p:pic>
      </p:grpSp>
    </p:spTree>
    <p:extLst>
      <p:ext uri="{BB962C8B-B14F-4D97-AF65-F5344CB8AC3E}">
        <p14:creationId xmlns:p14="http://schemas.microsoft.com/office/powerpoint/2010/main" val="1795991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Text Placeholder 2"/>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fld id="{C613CDDE-6135-4D7F-AEA6-6CF963E5B265}"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15</a:t>
            </a:fld>
            <a:endParaRPr lang="en-US" dirty="0"/>
          </a:p>
        </p:txBody>
      </p:sp>
    </p:spTree>
    <p:extLst>
      <p:ext uri="{BB962C8B-B14F-4D97-AF65-F5344CB8AC3E}">
        <p14:creationId xmlns:p14="http://schemas.microsoft.com/office/powerpoint/2010/main" val="359930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Appendices</a:t>
            </a:r>
          </a:p>
        </p:txBody>
      </p:sp>
      <p:sp>
        <p:nvSpPr>
          <p:cNvPr id="3" name="Text Placeholder 2"/>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fld id="{C613CDDE-6135-4D7F-AEA6-6CF963E5B265}"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a:t>© Copyright 2001-2016 Parallelspace Corporation</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16</a:t>
            </a:fld>
            <a:endParaRPr lang="en-US" dirty="0"/>
          </a:p>
        </p:txBody>
      </p:sp>
    </p:spTree>
    <p:extLst>
      <p:ext uri="{BB962C8B-B14F-4D97-AF65-F5344CB8AC3E}">
        <p14:creationId xmlns:p14="http://schemas.microsoft.com/office/powerpoint/2010/main" val="1193743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Backup Slides</a:t>
            </a:r>
          </a:p>
        </p:txBody>
      </p:sp>
      <p:sp>
        <p:nvSpPr>
          <p:cNvPr id="3" name="Text Placeholder 2"/>
          <p:cNvSpPr>
            <a:spLocks noGrp="1"/>
          </p:cNvSpPr>
          <p:nvPr>
            <p:ph type="body" idx="1"/>
          </p:nvPr>
        </p:nvSpPr>
        <p:spPr/>
        <p:txBody>
          <a:bodyPr/>
          <a:lstStyle/>
          <a:p>
            <a:endParaRPr lang="en-US" dirty="0"/>
          </a:p>
        </p:txBody>
      </p:sp>
      <p:sp>
        <p:nvSpPr>
          <p:cNvPr id="4" name="Date Placeholder 3"/>
          <p:cNvSpPr>
            <a:spLocks noGrp="1"/>
          </p:cNvSpPr>
          <p:nvPr>
            <p:ph type="dt" sz="half" idx="10"/>
          </p:nvPr>
        </p:nvSpPr>
        <p:spPr/>
        <p:txBody>
          <a:bodyPr/>
          <a:lstStyle/>
          <a:p>
            <a:fld id="{C613CDDE-6135-4D7F-AEA6-6CF963E5B265}"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17</a:t>
            </a:fld>
            <a:endParaRPr lang="en-US" dirty="0"/>
          </a:p>
        </p:txBody>
      </p:sp>
    </p:spTree>
    <p:extLst>
      <p:ext uri="{BB962C8B-B14F-4D97-AF65-F5344CB8AC3E}">
        <p14:creationId xmlns:p14="http://schemas.microsoft.com/office/powerpoint/2010/main" val="344513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Copyright and Trademarks</a:t>
            </a:r>
          </a:p>
        </p:txBody>
      </p:sp>
      <p:sp>
        <p:nvSpPr>
          <p:cNvPr id="3" name="Content Placeholder 2"/>
          <p:cNvSpPr>
            <a:spLocks noGrp="1"/>
          </p:cNvSpPr>
          <p:nvPr>
            <p:ph idx="1"/>
          </p:nvPr>
        </p:nvSpPr>
        <p:spPr>
          <a:xfrm>
            <a:off x="753036" y="1447800"/>
            <a:ext cx="9296818" cy="5141259"/>
          </a:xfrm>
        </p:spPr>
        <p:txBody>
          <a:bodyPr>
            <a:normAutofit fontScale="70000" lnSpcReduction="20000"/>
          </a:bodyPr>
          <a:lstStyle/>
          <a:p>
            <a:pPr marL="0" indent="0">
              <a:buNone/>
            </a:pPr>
            <a:r>
              <a:rPr lang="en-US" dirty="0"/>
              <a:t>The information contained in this document represents the current view of Parallelspace Corporation on the issues discussed as of the date of publication. Because Parallelspace Corporation must respond to changing market conditions, it should not be interpreted to be a commitment on the part of Parallelspace Corporation, and Parallelspace Corporation cannot guarantee the accuracy of any information presented after the date of publication.</a:t>
            </a:r>
          </a:p>
          <a:p>
            <a:pPr marL="0" indent="0">
              <a:buNone/>
            </a:pPr>
            <a:r>
              <a:rPr lang="en-US" dirty="0"/>
              <a:t>This document is for informational purposes only. Parallelspace Corporation MAKES NO WARRANTIES, EXPRESS, IMPLIED, OR STATUTORY, AS TO THE INFORMATION IN THIS DOCUMENT.</a:t>
            </a:r>
          </a:p>
          <a:p>
            <a:pPr marL="0" indent="0">
              <a:buNone/>
            </a:pPr>
            <a:r>
              <a:rPr lang="en-US" dirty="0"/>
              <a:t>Complying with all applicable copyright laws is the responsibility of the user. Parallelspace Corporation grants you the right to reproduce this document, in whole or in part, specifically and solely for the purpose of personal education. </a:t>
            </a:r>
          </a:p>
          <a:p>
            <a:pPr marL="0" indent="0">
              <a:buNone/>
            </a:pPr>
            <a:r>
              <a:rPr lang="en-US" dirty="0"/>
              <a:t>Parallelspace Corporation may have patents, patent applications, trademarks, copyrights, or other intellectual property rights covering subject matter in this document. Except as expressly provided in any written license agreement from Parallelspace Corporation, the furnishing of this document does not give you any license to these patents, trademarks, copyrights, or other intellectual property.</a:t>
            </a:r>
          </a:p>
          <a:p>
            <a:pPr marL="0" indent="0">
              <a:buNone/>
            </a:pPr>
            <a:r>
              <a:rPr lang="en-US" dirty="0"/>
              <a:t>Unless otherwise noted, the example companies, organizations, products, domain names, e-mail addresses, logos, people, places and events depicted herein are fictitious, and no association with any real company, organization, product, domain name, email address, logo, person, place or event is intended or should be inferred. </a:t>
            </a:r>
          </a:p>
          <a:p>
            <a:pPr marL="0" indent="0">
              <a:buNone/>
            </a:pPr>
            <a:r>
              <a:rPr lang="en-US" dirty="0"/>
              <a:t>© 2001-2016 Parallelspace Corporation. All rights reserved. </a:t>
            </a:r>
          </a:p>
          <a:p>
            <a:pPr marL="0" indent="0">
              <a:buNone/>
            </a:pPr>
            <a:r>
              <a:rPr lang="en-US" dirty="0"/>
              <a:t>Parallelspace Corporation and Parallelspace Total Enterprise Architecture Management are either registered trademarks or trademarks of Parallelspace Corporation in the United States, Canada and/or other countries. The names of actual companies and products mentioned herein may be the trademarks of their respective owners.</a:t>
            </a:r>
          </a:p>
          <a:p>
            <a:pPr marL="0" indent="0">
              <a:buNone/>
            </a:pPr>
            <a:r>
              <a:rPr lang="en-US" dirty="0"/>
              <a:t>ArchiMate® is a registered trademark of The Open Group.</a:t>
            </a:r>
          </a:p>
        </p:txBody>
      </p:sp>
      <p:sp>
        <p:nvSpPr>
          <p:cNvPr id="4" name="Date Placeholder 3"/>
          <p:cNvSpPr>
            <a:spLocks noGrp="1"/>
          </p:cNvSpPr>
          <p:nvPr>
            <p:ph type="dt" sz="half" idx="10"/>
          </p:nvPr>
        </p:nvSpPr>
        <p:spPr/>
        <p:txBody>
          <a:bodyPr/>
          <a:lstStyle/>
          <a:p>
            <a:fld id="{D3DE6D16-8FD1-4F62-993F-48312A05B982}" type="datetime1">
              <a:rPr lang="en-US" smtClean="0"/>
              <a:t>5/31/2016</a:t>
            </a:fld>
            <a:endParaRPr lang="en-US" dirty="0"/>
          </a:p>
        </p:txBody>
      </p:sp>
      <p:sp>
        <p:nvSpPr>
          <p:cNvPr id="5" name="Footer Placeholder 4"/>
          <p:cNvSpPr>
            <a:spLocks noGrp="1"/>
          </p:cNvSpPr>
          <p:nvPr>
            <p:ph type="ftr" sz="quarter" idx="11"/>
          </p:nvPr>
        </p:nvSpPr>
        <p:spPr/>
        <p:txBody>
          <a:bodyPr/>
          <a:lstStyle/>
          <a:p>
            <a:r>
              <a:rPr lang="en-US" dirty="0"/>
              <a:t>© Copyright 2001-2016 Parallelspace Corporation</a:t>
            </a:r>
          </a:p>
        </p:txBody>
      </p:sp>
      <p:sp>
        <p:nvSpPr>
          <p:cNvPr id="6" name="Slide Number Placeholder 5"/>
          <p:cNvSpPr>
            <a:spLocks noGrp="1"/>
          </p:cNvSpPr>
          <p:nvPr>
            <p:ph type="sldNum" sz="quarter" idx="12"/>
          </p:nvPr>
        </p:nvSpPr>
        <p:spPr/>
        <p:txBody>
          <a:bodyPr/>
          <a:lstStyle/>
          <a:p>
            <a:fld id="{D57F1E4F-1CFF-5643-939E-02111984F565}" type="slidenum">
              <a:rPr lang="en-US" smtClean="0"/>
              <a:t>18</a:t>
            </a:fld>
            <a:endParaRPr lang="en-US" dirty="0"/>
          </a:p>
        </p:txBody>
      </p:sp>
    </p:spTree>
    <p:extLst>
      <p:ext uri="{BB962C8B-B14F-4D97-AF65-F5344CB8AC3E}">
        <p14:creationId xmlns:p14="http://schemas.microsoft.com/office/powerpoint/2010/main" val="33711237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Custom 1">
      <a:dk1>
        <a:sysClr val="windowText" lastClr="000000"/>
      </a:dk1>
      <a:lt1>
        <a:sysClr val="window" lastClr="FFFFFF"/>
      </a:lt1>
      <a:dk2>
        <a:srgbClr val="1E5155"/>
      </a:dk2>
      <a:lt2>
        <a:srgbClr val="EBEBEB"/>
      </a:lt2>
      <a:accent1>
        <a:srgbClr val="002060"/>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8093</TotalTime>
  <Words>689</Words>
  <Application>Microsoft Office PowerPoint</Application>
  <PresentationFormat>Widescreen</PresentationFormat>
  <Paragraphs>208</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Century Gothic</vt:lpstr>
      <vt:lpstr>Segoe UI Semibold</vt:lpstr>
      <vt:lpstr>Times New Roman</vt:lpstr>
      <vt:lpstr>Wingdings 3</vt:lpstr>
      <vt:lpstr>Ion</vt:lpstr>
      <vt:lpstr>Parallelspace PowerPoint Template for ArchiMate® 2.1 version 2.0</vt:lpstr>
      <vt:lpstr>Contents</vt:lpstr>
      <vt:lpstr>Conceptual Architecture Concepts</vt:lpstr>
      <vt:lpstr>Conceptual Business Concepts</vt:lpstr>
      <vt:lpstr>Conceptual Application Concepts</vt:lpstr>
      <vt:lpstr>Conceptual Technology Concepts</vt:lpstr>
      <vt:lpstr>Logical Architecture Concepts</vt:lpstr>
      <vt:lpstr>Logical Business Concepts</vt:lpstr>
      <vt:lpstr>Logical Application Concepts</vt:lpstr>
      <vt:lpstr>Logical Technology Concepts</vt:lpstr>
      <vt:lpstr>Physical Architecture Concepts</vt:lpstr>
      <vt:lpstr>Physical Business Concepts</vt:lpstr>
      <vt:lpstr>Physical Application Concepts</vt:lpstr>
      <vt:lpstr>Physical Technology Concepts</vt:lpstr>
      <vt:lpstr>Questions?</vt:lpstr>
      <vt:lpstr>Appendices</vt:lpstr>
      <vt:lpstr>Backup Slides</vt:lpstr>
      <vt:lpstr>Copyright and Trademarks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Parallelspace Total Enterprise Architecture Management (TEAM)</dc:title>
  <dc:creator>Michael Herman</dc:creator>
  <cp:lastModifiedBy>Michael Herman</cp:lastModifiedBy>
  <cp:revision>274</cp:revision>
  <cp:lastPrinted>2016-05-06T23:36:45Z</cp:lastPrinted>
  <dcterms:created xsi:type="dcterms:W3CDTF">2016-04-13T18:10:06Z</dcterms:created>
  <dcterms:modified xsi:type="dcterms:W3CDTF">2016-06-01T03:30:55Z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fs.IsStoryboard">
    <vt:bool>true</vt:bool>
  </property>
</Properties>
</file>